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3"/>
  </p:notesMasterIdLst>
  <p:sldIdLst>
    <p:sldId id="306" r:id="rId2"/>
  </p:sldIdLst>
  <p:sldSz cx="42062400" cy="32918400"/>
  <p:notesSz cx="6858000" cy="9144000"/>
  <p:embeddedFontLst>
    <p:embeddedFont>
      <p:font typeface="Lato" panose="020F0502020204030203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248" userDrawn="1">
          <p15:clr>
            <a:srgbClr val="A4A3A4"/>
          </p15:clr>
        </p15:guide>
        <p15:guide id="3" pos="2310" userDrawn="1">
          <p15:clr>
            <a:srgbClr val="A4A3A4"/>
          </p15:clr>
        </p15:guide>
        <p15:guide id="6" orient="horz" pos="1104" userDrawn="1">
          <p15:clr>
            <a:srgbClr val="A4A3A4"/>
          </p15:clr>
        </p15:guide>
        <p15:guide id="7" pos="4518" userDrawn="1">
          <p15:clr>
            <a:srgbClr val="A4A3A4"/>
          </p15:clr>
        </p15:guide>
        <p15:guide id="8" pos="8975" userDrawn="1">
          <p15:clr>
            <a:srgbClr val="5ACBF0"/>
          </p15:clr>
        </p15:guide>
        <p15:guide id="9" pos="6726" userDrawn="1">
          <p15:clr>
            <a:srgbClr val="A4A3A4"/>
          </p15:clr>
        </p15:guide>
        <p15:guide id="10" pos="11163" userDrawn="1">
          <p15:clr>
            <a:srgbClr val="A4A3A4"/>
          </p15:clr>
        </p15:guide>
        <p15:guide id="11" pos="15476" userDrawn="1">
          <p15:clr>
            <a:srgbClr val="A4A3A4"/>
          </p15:clr>
        </p15:guide>
        <p15:guide id="12" pos="17749" userDrawn="1">
          <p15:clr>
            <a:srgbClr val="A4A3A4"/>
          </p15:clr>
        </p15:guide>
        <p15:guide id="13" pos="19872" userDrawn="1">
          <p15:clr>
            <a:srgbClr val="A4A3A4"/>
          </p15:clr>
        </p15:guide>
        <p15:guide id="14" pos="22100" userDrawn="1">
          <p15:clr>
            <a:srgbClr val="A4A3A4"/>
          </p15:clr>
        </p15:guide>
        <p15:guide id="15" pos="24227" userDrawn="1">
          <p15:clr>
            <a:srgbClr val="A4A3A4"/>
          </p15:clr>
        </p15:guide>
        <p15:guide id="16" orient="horz" pos="200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2134"/>
    <a:srgbClr val="6A1A29"/>
    <a:srgbClr val="002657"/>
    <a:srgbClr val="DB6900"/>
    <a:srgbClr val="FBFBFB"/>
    <a:srgbClr val="0021A5"/>
    <a:srgbClr val="002185"/>
    <a:srgbClr val="6B6B6B"/>
    <a:srgbClr val="0D0D0D"/>
    <a:srgbClr val="310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294" autoAdjust="0"/>
    <p:restoredTop sz="90319" autoAdjust="0"/>
  </p:normalViewPr>
  <p:slideViewPr>
    <p:cSldViewPr snapToGrid="0" showGuides="1">
      <p:cViewPr varScale="1">
        <p:scale>
          <a:sx n="25" d="100"/>
          <a:sy n="25" d="100"/>
        </p:scale>
        <p:origin x="2424" y="248"/>
      </p:cViewPr>
      <p:guideLst>
        <p:guide pos="13248"/>
        <p:guide pos="2310"/>
        <p:guide orient="horz" pos="1104"/>
        <p:guide pos="4518"/>
        <p:guide pos="8975"/>
        <p:guide pos="6726"/>
        <p:guide pos="11163"/>
        <p:guide pos="15476"/>
        <p:guide pos="17749"/>
        <p:guide pos="19872"/>
        <p:guide pos="22100"/>
        <p:guide pos="24227"/>
        <p:guide orient="horz" pos="200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0CCC1A-847C-1B4F-83FB-DCD8A0BED9B5}" type="doc">
      <dgm:prSet loTypeId="urn:microsoft.com/office/officeart/2005/8/layout/process2" loCatId="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2007A9AF-840B-6546-8630-29B967A878B4}">
      <dgm:prSet phldrT="[Text]" custT="1"/>
      <dgm:spPr/>
      <dgm:t>
        <a:bodyPr/>
        <a:lstStyle/>
        <a:p>
          <a:r>
            <a:rPr lang="en-US" sz="60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BASELINE</a:t>
          </a:r>
        </a:p>
      </dgm:t>
    </dgm:pt>
    <dgm:pt modelId="{40A117F1-F672-EA49-B1D3-FCF28259B2F4}" type="parTrans" cxnId="{AF2C22A4-263F-5C4C-A3FC-023894448C84}">
      <dgm:prSet/>
      <dgm:spPr/>
      <dgm:t>
        <a:bodyPr/>
        <a:lstStyle/>
        <a:p>
          <a:endParaRPr lang="en-US"/>
        </a:p>
      </dgm:t>
    </dgm:pt>
    <dgm:pt modelId="{55B05890-C617-1440-A664-F65D82D2B883}" type="sibTrans" cxnId="{AF2C22A4-263F-5C4C-A3FC-023894448C84}">
      <dgm:prSet/>
      <dgm:spPr/>
      <dgm:t>
        <a:bodyPr/>
        <a:lstStyle/>
        <a:p>
          <a:endParaRPr lang="en-US"/>
        </a:p>
      </dgm:t>
    </dgm:pt>
    <dgm:pt modelId="{246F9879-F85F-FE4D-8319-DCBE9AAB01B4}">
      <dgm:prSet phldrT="[Text]" custT="1"/>
      <dgm:spPr/>
      <dgm:t>
        <a:bodyPr/>
        <a:lstStyle/>
        <a:p>
          <a:r>
            <a:rPr lang="en-US" sz="60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2-MONTHS</a:t>
          </a:r>
          <a:r>
            <a:rPr lang="en-US" sz="6000" dirty="0"/>
            <a:t> </a:t>
          </a:r>
        </a:p>
      </dgm:t>
    </dgm:pt>
    <dgm:pt modelId="{1C42C2BF-1B00-B647-9A69-37F647162A5A}" type="parTrans" cxnId="{E41F4DE1-06BC-D545-9994-F59974CF7F86}">
      <dgm:prSet/>
      <dgm:spPr/>
      <dgm:t>
        <a:bodyPr/>
        <a:lstStyle/>
        <a:p>
          <a:endParaRPr lang="en-US"/>
        </a:p>
      </dgm:t>
    </dgm:pt>
    <dgm:pt modelId="{1F3D244A-3D7C-194A-838E-8CF993FB18A2}" type="sibTrans" cxnId="{E41F4DE1-06BC-D545-9994-F59974CF7F86}">
      <dgm:prSet/>
      <dgm:spPr/>
      <dgm:t>
        <a:bodyPr/>
        <a:lstStyle/>
        <a:p>
          <a:endParaRPr lang="en-US"/>
        </a:p>
      </dgm:t>
    </dgm:pt>
    <dgm:pt modelId="{83D9FA88-1189-7C49-882E-EE55CCF31EE3}">
      <dgm:prSet phldrT="[Text]" custT="1"/>
      <dgm:spPr/>
      <dgm:t>
        <a:bodyPr/>
        <a:lstStyle/>
        <a:p>
          <a:r>
            <a:rPr lang="en-US" sz="60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1-YEAR</a:t>
          </a:r>
        </a:p>
      </dgm:t>
    </dgm:pt>
    <dgm:pt modelId="{60FF4321-A795-2441-96AB-BA69E565F3C1}" type="parTrans" cxnId="{52F23C17-D249-EE48-A7C8-D1AA5F2B0439}">
      <dgm:prSet/>
      <dgm:spPr/>
      <dgm:t>
        <a:bodyPr/>
        <a:lstStyle/>
        <a:p>
          <a:endParaRPr lang="en-US"/>
        </a:p>
      </dgm:t>
    </dgm:pt>
    <dgm:pt modelId="{046DA59B-E476-DA43-A193-A2A53E4AAA6D}" type="sibTrans" cxnId="{52F23C17-D249-EE48-A7C8-D1AA5F2B0439}">
      <dgm:prSet/>
      <dgm:spPr/>
      <dgm:t>
        <a:bodyPr/>
        <a:lstStyle/>
        <a:p>
          <a:endParaRPr lang="en-US"/>
        </a:p>
      </dgm:t>
    </dgm:pt>
    <dgm:pt modelId="{21347E98-2673-1A41-9378-9D9623E566C9}">
      <dgm:prSet phldrT="[Text]" custT="1"/>
      <dgm:spPr/>
      <dgm:t>
        <a:bodyPr/>
        <a:lstStyle/>
        <a:p>
          <a:r>
            <a:rPr lang="en-US" sz="6000" b="1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*6-MONTHS</a:t>
          </a:r>
        </a:p>
      </dgm:t>
    </dgm:pt>
    <dgm:pt modelId="{5E8E2BFC-9FD5-7348-82C1-F4F90FA2051C}" type="parTrans" cxnId="{1B65508A-49D8-9246-8FA6-41466C61F2E8}">
      <dgm:prSet/>
      <dgm:spPr/>
      <dgm:t>
        <a:bodyPr/>
        <a:lstStyle/>
        <a:p>
          <a:endParaRPr lang="en-US"/>
        </a:p>
      </dgm:t>
    </dgm:pt>
    <dgm:pt modelId="{FA7086B9-04D8-BC4D-AA07-46BF482F8997}" type="sibTrans" cxnId="{1B65508A-49D8-9246-8FA6-41466C61F2E8}">
      <dgm:prSet/>
      <dgm:spPr/>
      <dgm:t>
        <a:bodyPr/>
        <a:lstStyle/>
        <a:p>
          <a:endParaRPr lang="en-US"/>
        </a:p>
      </dgm:t>
    </dgm:pt>
    <dgm:pt modelId="{E7E8B1EB-D7A9-9A4B-BBB7-C06527D8666F}" type="pres">
      <dgm:prSet presAssocID="{5E0CCC1A-847C-1B4F-83FB-DCD8A0BED9B5}" presName="linearFlow" presStyleCnt="0">
        <dgm:presLayoutVars>
          <dgm:resizeHandles val="exact"/>
        </dgm:presLayoutVars>
      </dgm:prSet>
      <dgm:spPr/>
    </dgm:pt>
    <dgm:pt modelId="{7C262839-4E09-E644-A073-CD58C6C3CF0F}" type="pres">
      <dgm:prSet presAssocID="{2007A9AF-840B-6546-8630-29B967A878B4}" presName="node" presStyleLbl="node1" presStyleIdx="0" presStyleCnt="4" custScaleX="273441" custLinFactNeighborX="-2496" custLinFactNeighborY="-66178">
        <dgm:presLayoutVars>
          <dgm:bulletEnabled val="1"/>
        </dgm:presLayoutVars>
      </dgm:prSet>
      <dgm:spPr/>
    </dgm:pt>
    <dgm:pt modelId="{DAA73E0E-F210-0C44-B1A7-33F6F5753284}" type="pres">
      <dgm:prSet presAssocID="{55B05890-C617-1440-A664-F65D82D2B883}" presName="sibTrans" presStyleLbl="sibTrans2D1" presStyleIdx="0" presStyleCnt="3"/>
      <dgm:spPr/>
    </dgm:pt>
    <dgm:pt modelId="{5C7F3E37-5228-9243-A40A-72B0D6AAC643}" type="pres">
      <dgm:prSet presAssocID="{55B05890-C617-1440-A664-F65D82D2B883}" presName="connectorText" presStyleLbl="sibTrans2D1" presStyleIdx="0" presStyleCnt="3"/>
      <dgm:spPr/>
    </dgm:pt>
    <dgm:pt modelId="{52396007-2B04-6A48-ACC5-C2D51FB30E4B}" type="pres">
      <dgm:prSet presAssocID="{246F9879-F85F-FE4D-8319-DCBE9AAB01B4}" presName="node" presStyleLbl="node1" presStyleIdx="1" presStyleCnt="4" custScaleX="273441">
        <dgm:presLayoutVars>
          <dgm:bulletEnabled val="1"/>
        </dgm:presLayoutVars>
      </dgm:prSet>
      <dgm:spPr/>
    </dgm:pt>
    <dgm:pt modelId="{FC8561DC-3C84-5140-8FFF-D62E51598611}" type="pres">
      <dgm:prSet presAssocID="{1F3D244A-3D7C-194A-838E-8CF993FB18A2}" presName="sibTrans" presStyleLbl="sibTrans2D1" presStyleIdx="1" presStyleCnt="3"/>
      <dgm:spPr/>
    </dgm:pt>
    <dgm:pt modelId="{D6D76AFE-F330-8C4A-9DC8-8CDF66C33F4B}" type="pres">
      <dgm:prSet presAssocID="{1F3D244A-3D7C-194A-838E-8CF993FB18A2}" presName="connectorText" presStyleLbl="sibTrans2D1" presStyleIdx="1" presStyleCnt="3"/>
      <dgm:spPr/>
    </dgm:pt>
    <dgm:pt modelId="{27BD2043-9294-954F-B4BC-BCCBA13B3323}" type="pres">
      <dgm:prSet presAssocID="{21347E98-2673-1A41-9378-9D9623E566C9}" presName="node" presStyleLbl="node1" presStyleIdx="2" presStyleCnt="4" custScaleX="273441">
        <dgm:presLayoutVars>
          <dgm:bulletEnabled val="1"/>
        </dgm:presLayoutVars>
      </dgm:prSet>
      <dgm:spPr/>
    </dgm:pt>
    <dgm:pt modelId="{BB235555-C8A7-1542-94AE-FE4455FF7241}" type="pres">
      <dgm:prSet presAssocID="{FA7086B9-04D8-BC4D-AA07-46BF482F8997}" presName="sibTrans" presStyleLbl="sibTrans2D1" presStyleIdx="2" presStyleCnt="3"/>
      <dgm:spPr/>
    </dgm:pt>
    <dgm:pt modelId="{A570137B-FF6E-8B4C-809C-B09FEF86E7C5}" type="pres">
      <dgm:prSet presAssocID="{FA7086B9-04D8-BC4D-AA07-46BF482F8997}" presName="connectorText" presStyleLbl="sibTrans2D1" presStyleIdx="2" presStyleCnt="3"/>
      <dgm:spPr/>
    </dgm:pt>
    <dgm:pt modelId="{F7DB478F-30BB-7946-963C-072895C57AE4}" type="pres">
      <dgm:prSet presAssocID="{83D9FA88-1189-7C49-882E-EE55CCF31EE3}" presName="node" presStyleLbl="node1" presStyleIdx="3" presStyleCnt="4" custScaleX="273441">
        <dgm:presLayoutVars>
          <dgm:bulletEnabled val="1"/>
        </dgm:presLayoutVars>
      </dgm:prSet>
      <dgm:spPr/>
    </dgm:pt>
  </dgm:ptLst>
  <dgm:cxnLst>
    <dgm:cxn modelId="{52F23C17-D249-EE48-A7C8-D1AA5F2B0439}" srcId="{5E0CCC1A-847C-1B4F-83FB-DCD8A0BED9B5}" destId="{83D9FA88-1189-7C49-882E-EE55CCF31EE3}" srcOrd="3" destOrd="0" parTransId="{60FF4321-A795-2441-96AB-BA69E565F3C1}" sibTransId="{046DA59B-E476-DA43-A193-A2A53E4AAA6D}"/>
    <dgm:cxn modelId="{82730B1B-E657-7447-87E5-34F2106FD539}" type="presOf" srcId="{2007A9AF-840B-6546-8630-29B967A878B4}" destId="{7C262839-4E09-E644-A073-CD58C6C3CF0F}" srcOrd="0" destOrd="0" presId="urn:microsoft.com/office/officeart/2005/8/layout/process2"/>
    <dgm:cxn modelId="{4BAB5B3B-D79B-0245-933C-F6B3234F3F7A}" type="presOf" srcId="{55B05890-C617-1440-A664-F65D82D2B883}" destId="{5C7F3E37-5228-9243-A40A-72B0D6AAC643}" srcOrd="1" destOrd="0" presId="urn:microsoft.com/office/officeart/2005/8/layout/process2"/>
    <dgm:cxn modelId="{10935145-65EB-8145-8CFD-A091E88EFD3B}" type="presOf" srcId="{1F3D244A-3D7C-194A-838E-8CF993FB18A2}" destId="{D6D76AFE-F330-8C4A-9DC8-8CDF66C33F4B}" srcOrd="1" destOrd="0" presId="urn:microsoft.com/office/officeart/2005/8/layout/process2"/>
    <dgm:cxn modelId="{F4101857-AA81-F449-A27D-BF2E63744918}" type="presOf" srcId="{83D9FA88-1189-7C49-882E-EE55CCF31EE3}" destId="{F7DB478F-30BB-7946-963C-072895C57AE4}" srcOrd="0" destOrd="0" presId="urn:microsoft.com/office/officeart/2005/8/layout/process2"/>
    <dgm:cxn modelId="{4D62C75E-D425-2542-883E-886609946CFB}" type="presOf" srcId="{FA7086B9-04D8-BC4D-AA07-46BF482F8997}" destId="{BB235555-C8A7-1542-94AE-FE4455FF7241}" srcOrd="0" destOrd="0" presId="urn:microsoft.com/office/officeart/2005/8/layout/process2"/>
    <dgm:cxn modelId="{D9FAE764-AACF-9D4E-8752-2AE54C96A494}" type="presOf" srcId="{246F9879-F85F-FE4D-8319-DCBE9AAB01B4}" destId="{52396007-2B04-6A48-ACC5-C2D51FB30E4B}" srcOrd="0" destOrd="0" presId="urn:microsoft.com/office/officeart/2005/8/layout/process2"/>
    <dgm:cxn modelId="{1B65508A-49D8-9246-8FA6-41466C61F2E8}" srcId="{5E0CCC1A-847C-1B4F-83FB-DCD8A0BED9B5}" destId="{21347E98-2673-1A41-9378-9D9623E566C9}" srcOrd="2" destOrd="0" parTransId="{5E8E2BFC-9FD5-7348-82C1-F4F90FA2051C}" sibTransId="{FA7086B9-04D8-BC4D-AA07-46BF482F8997}"/>
    <dgm:cxn modelId="{5CFD2595-E66C-FF4C-BC53-A02A29CD4856}" type="presOf" srcId="{FA7086B9-04D8-BC4D-AA07-46BF482F8997}" destId="{A570137B-FF6E-8B4C-809C-B09FEF86E7C5}" srcOrd="1" destOrd="0" presId="urn:microsoft.com/office/officeart/2005/8/layout/process2"/>
    <dgm:cxn modelId="{0B92B397-5B4C-BF40-8152-2A76E3B5CCF2}" type="presOf" srcId="{55B05890-C617-1440-A664-F65D82D2B883}" destId="{DAA73E0E-F210-0C44-B1A7-33F6F5753284}" srcOrd="0" destOrd="0" presId="urn:microsoft.com/office/officeart/2005/8/layout/process2"/>
    <dgm:cxn modelId="{AF2C22A4-263F-5C4C-A3FC-023894448C84}" srcId="{5E0CCC1A-847C-1B4F-83FB-DCD8A0BED9B5}" destId="{2007A9AF-840B-6546-8630-29B967A878B4}" srcOrd="0" destOrd="0" parTransId="{40A117F1-F672-EA49-B1D3-FCF28259B2F4}" sibTransId="{55B05890-C617-1440-A664-F65D82D2B883}"/>
    <dgm:cxn modelId="{3B9254AD-D960-D64B-BAF4-423843E0D45A}" type="presOf" srcId="{5E0CCC1A-847C-1B4F-83FB-DCD8A0BED9B5}" destId="{E7E8B1EB-D7A9-9A4B-BBB7-C06527D8666F}" srcOrd="0" destOrd="0" presId="urn:microsoft.com/office/officeart/2005/8/layout/process2"/>
    <dgm:cxn modelId="{274785CB-9F17-9449-9983-9AC37BF1B4F4}" type="presOf" srcId="{21347E98-2673-1A41-9378-9D9623E566C9}" destId="{27BD2043-9294-954F-B4BC-BCCBA13B3323}" srcOrd="0" destOrd="0" presId="urn:microsoft.com/office/officeart/2005/8/layout/process2"/>
    <dgm:cxn modelId="{E41F4DE1-06BC-D545-9994-F59974CF7F86}" srcId="{5E0CCC1A-847C-1B4F-83FB-DCD8A0BED9B5}" destId="{246F9879-F85F-FE4D-8319-DCBE9AAB01B4}" srcOrd="1" destOrd="0" parTransId="{1C42C2BF-1B00-B647-9A69-37F647162A5A}" sibTransId="{1F3D244A-3D7C-194A-838E-8CF993FB18A2}"/>
    <dgm:cxn modelId="{4DE1D2F7-98BA-4F49-98FB-BE3079C3DAF5}" type="presOf" srcId="{1F3D244A-3D7C-194A-838E-8CF993FB18A2}" destId="{FC8561DC-3C84-5140-8FFF-D62E51598611}" srcOrd="0" destOrd="0" presId="urn:microsoft.com/office/officeart/2005/8/layout/process2"/>
    <dgm:cxn modelId="{A74AD483-99CD-EF45-AED7-0E170D87C52E}" type="presParOf" srcId="{E7E8B1EB-D7A9-9A4B-BBB7-C06527D8666F}" destId="{7C262839-4E09-E644-A073-CD58C6C3CF0F}" srcOrd="0" destOrd="0" presId="urn:microsoft.com/office/officeart/2005/8/layout/process2"/>
    <dgm:cxn modelId="{45B041FD-4D07-3F4B-8BCF-69F7146B5CF3}" type="presParOf" srcId="{E7E8B1EB-D7A9-9A4B-BBB7-C06527D8666F}" destId="{DAA73E0E-F210-0C44-B1A7-33F6F5753284}" srcOrd="1" destOrd="0" presId="urn:microsoft.com/office/officeart/2005/8/layout/process2"/>
    <dgm:cxn modelId="{30A2BAA0-7765-A34B-A1F1-5FD25D40517F}" type="presParOf" srcId="{DAA73E0E-F210-0C44-B1A7-33F6F5753284}" destId="{5C7F3E37-5228-9243-A40A-72B0D6AAC643}" srcOrd="0" destOrd="0" presId="urn:microsoft.com/office/officeart/2005/8/layout/process2"/>
    <dgm:cxn modelId="{303765B8-FFE8-CE4C-9A4D-8F68E60B748A}" type="presParOf" srcId="{E7E8B1EB-D7A9-9A4B-BBB7-C06527D8666F}" destId="{52396007-2B04-6A48-ACC5-C2D51FB30E4B}" srcOrd="2" destOrd="0" presId="urn:microsoft.com/office/officeart/2005/8/layout/process2"/>
    <dgm:cxn modelId="{B18FD2CB-5523-4A49-99F6-2EC3414267A7}" type="presParOf" srcId="{E7E8B1EB-D7A9-9A4B-BBB7-C06527D8666F}" destId="{FC8561DC-3C84-5140-8FFF-D62E51598611}" srcOrd="3" destOrd="0" presId="urn:microsoft.com/office/officeart/2005/8/layout/process2"/>
    <dgm:cxn modelId="{AD357839-8222-1544-AC8C-E55915FD51C6}" type="presParOf" srcId="{FC8561DC-3C84-5140-8FFF-D62E51598611}" destId="{D6D76AFE-F330-8C4A-9DC8-8CDF66C33F4B}" srcOrd="0" destOrd="0" presId="urn:microsoft.com/office/officeart/2005/8/layout/process2"/>
    <dgm:cxn modelId="{9011FF4D-FD77-6F4E-9F1E-CB34E8ACE583}" type="presParOf" srcId="{E7E8B1EB-D7A9-9A4B-BBB7-C06527D8666F}" destId="{27BD2043-9294-954F-B4BC-BCCBA13B3323}" srcOrd="4" destOrd="0" presId="urn:microsoft.com/office/officeart/2005/8/layout/process2"/>
    <dgm:cxn modelId="{E01BF3A1-6315-2648-9226-5AE8CB3E5DDF}" type="presParOf" srcId="{E7E8B1EB-D7A9-9A4B-BBB7-C06527D8666F}" destId="{BB235555-C8A7-1542-94AE-FE4455FF7241}" srcOrd="5" destOrd="0" presId="urn:microsoft.com/office/officeart/2005/8/layout/process2"/>
    <dgm:cxn modelId="{A1610209-68D2-6647-A75D-1B5ECA90F734}" type="presParOf" srcId="{BB235555-C8A7-1542-94AE-FE4455FF7241}" destId="{A570137B-FF6E-8B4C-809C-B09FEF86E7C5}" srcOrd="0" destOrd="0" presId="urn:microsoft.com/office/officeart/2005/8/layout/process2"/>
    <dgm:cxn modelId="{269144C8-0CAF-2345-A0E7-F1F97711194D}" type="presParOf" srcId="{E7E8B1EB-D7A9-9A4B-BBB7-C06527D8666F}" destId="{F7DB478F-30BB-7946-963C-072895C57AE4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9380E-C2D6-2A4F-B0EA-03E08B09EFE4}" type="doc">
      <dgm:prSet loTypeId="urn:microsoft.com/office/officeart/2005/8/layout/orgChart1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ED9AB66F-7095-524E-8E55-9DC76354D261}">
      <dgm:prSet phldrT="[Text]"/>
      <dgm:spPr/>
      <dgm:t>
        <a:bodyPr/>
        <a:lstStyle/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Adult primary care patients who smoke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(n=1,332)</a:t>
          </a:r>
          <a:endParaRPr lang="en-US" dirty="0"/>
        </a:p>
      </dgm:t>
    </dgm:pt>
    <dgm:pt modelId="{200D6E48-6077-F14A-9B6D-238985BA7F7B}" type="parTrans" cxnId="{3E891504-0C07-2741-9EEA-2CE9FC9AF6EC}">
      <dgm:prSet/>
      <dgm:spPr/>
      <dgm:t>
        <a:bodyPr/>
        <a:lstStyle/>
        <a:p>
          <a:endParaRPr lang="en-US"/>
        </a:p>
      </dgm:t>
    </dgm:pt>
    <dgm:pt modelId="{9A446DC2-C9A9-BB4E-960A-964B038BAC94}" type="sibTrans" cxnId="{3E891504-0C07-2741-9EEA-2CE9FC9AF6EC}">
      <dgm:prSet/>
      <dgm:spPr/>
      <dgm:t>
        <a:bodyPr/>
        <a:lstStyle/>
        <a:p>
          <a:endParaRPr lang="en-US"/>
        </a:p>
      </dgm:t>
    </dgm:pt>
    <dgm:pt modelId="{0A080501-4EFA-7E4C-9C45-96A5FB52FA4E}" type="asst">
      <dgm:prSet phldrT="[Text]" custT="1"/>
      <dgm:spPr/>
      <dgm:t>
        <a:bodyPr/>
        <a:lstStyle/>
        <a:p>
          <a:r>
            <a:rPr lang="en-US" sz="4000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ASK</a:t>
          </a:r>
        </a:p>
        <a:p>
          <a:r>
            <a:rPr lang="en-US" sz="4000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ADVISE</a:t>
          </a:r>
        </a:p>
        <a:p>
          <a:r>
            <a:rPr lang="en-US" sz="4000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CONNECT</a:t>
          </a:r>
          <a:endParaRPr lang="en-US" sz="4000" dirty="0"/>
        </a:p>
      </dgm:t>
    </dgm:pt>
    <dgm:pt modelId="{8D96010C-EFC4-FF45-822D-51E103F48537}" type="parTrans" cxnId="{E075036F-EDA2-F24E-BE04-27C80B383477}">
      <dgm:prSet/>
      <dgm:spPr/>
      <dgm:t>
        <a:bodyPr/>
        <a:lstStyle/>
        <a:p>
          <a:endParaRPr lang="en-US"/>
        </a:p>
      </dgm:t>
    </dgm:pt>
    <dgm:pt modelId="{6595DC6B-5DA0-7B42-A519-D617BF461BB8}" type="sibTrans" cxnId="{E075036F-EDA2-F24E-BE04-27C80B383477}">
      <dgm:prSet/>
      <dgm:spPr/>
      <dgm:t>
        <a:bodyPr/>
        <a:lstStyle/>
        <a:p>
          <a:endParaRPr lang="en-US"/>
        </a:p>
      </dgm:t>
    </dgm:pt>
    <dgm:pt modelId="{BF3E05AA-CB2A-AD42-997D-28082A27A10D}">
      <dgm:prSet phldrT="[Text]"/>
      <dgm:spPr>
        <a:blipFill dpi="0" rotWithShape="0">
          <a:blip xmlns:r="http://schemas.openxmlformats.org/officeDocument/2006/relationships" r:embed="rId1"/>
          <a:srcRect/>
          <a:stretch>
            <a:fillRect l="29924" t="9847" r="29924" b="9847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EDFEB693-966F-2F44-9D61-B207D918FE7C}" type="parTrans" cxnId="{92C40B5D-A9C2-7949-80B0-0D34A2337211}">
      <dgm:prSet/>
      <dgm:spPr/>
      <dgm:t>
        <a:bodyPr/>
        <a:lstStyle/>
        <a:p>
          <a:endParaRPr lang="en-US"/>
        </a:p>
      </dgm:t>
    </dgm:pt>
    <dgm:pt modelId="{7BD0E93A-A65D-A24D-9160-B3A5E2851953}" type="sibTrans" cxnId="{92C40B5D-A9C2-7949-80B0-0D34A2337211}">
      <dgm:prSet/>
      <dgm:spPr/>
      <dgm:t>
        <a:bodyPr/>
        <a:lstStyle/>
        <a:p>
          <a:endParaRPr lang="en-US"/>
        </a:p>
      </dgm:t>
    </dgm:pt>
    <dgm:pt modelId="{616FE2FA-5B28-CB4B-A4B0-E630CC1BD2BA}">
      <dgm:prSet phldrT="[Text]"/>
      <dgm:spPr>
        <a:blipFill dpi="0" rotWithShape="0">
          <a:blip xmlns:r="http://schemas.openxmlformats.org/officeDocument/2006/relationships" r:embed="rId2"/>
          <a:srcRect/>
          <a:stretch>
            <a:fillRect l="2039" t="-2422" r="2039" b="-2422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F394D5CA-99CF-494D-9D0C-46B589A1098A}" type="parTrans" cxnId="{9BB4EE98-5C0A-5F4F-9503-A39EEE2CF944}">
      <dgm:prSet/>
      <dgm:spPr/>
      <dgm:t>
        <a:bodyPr/>
        <a:lstStyle/>
        <a:p>
          <a:endParaRPr lang="en-US"/>
        </a:p>
      </dgm:t>
    </dgm:pt>
    <dgm:pt modelId="{A2E76814-98AA-194B-95D6-8A4CFD9E51C9}" type="sibTrans" cxnId="{9BB4EE98-5C0A-5F4F-9503-A39EEE2CF944}">
      <dgm:prSet/>
      <dgm:spPr/>
      <dgm:t>
        <a:bodyPr/>
        <a:lstStyle/>
        <a:p>
          <a:endParaRPr lang="en-US"/>
        </a:p>
      </dgm:t>
    </dgm:pt>
    <dgm:pt modelId="{A94EE734-5034-9A4B-83E9-3B6E053A5EF6}">
      <dgm:prSet phldrT="[Text]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23" t="-192" r="-2423" b="-192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FF53FDFA-F452-F348-B226-7C8CA5092187}" type="sibTrans" cxnId="{31FAE9F4-0B39-A54D-AC8A-3EEFEA1A280F}">
      <dgm:prSet/>
      <dgm:spPr/>
      <dgm:t>
        <a:bodyPr/>
        <a:lstStyle/>
        <a:p>
          <a:endParaRPr lang="en-US"/>
        </a:p>
      </dgm:t>
    </dgm:pt>
    <dgm:pt modelId="{926D146B-A7C8-194C-BE16-EC4C1ABA5272}" type="parTrans" cxnId="{31FAE9F4-0B39-A54D-AC8A-3EEFEA1A280F}">
      <dgm:prSet/>
      <dgm:spPr/>
      <dgm:t>
        <a:bodyPr/>
        <a:lstStyle/>
        <a:p>
          <a:endParaRPr lang="en-US"/>
        </a:p>
      </dgm:t>
    </dgm:pt>
    <dgm:pt modelId="{68A51456-5922-CB4A-BD20-963494B494E2}" type="pres">
      <dgm:prSet presAssocID="{CA09380E-C2D6-2A4F-B0EA-03E08B09EF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A6F315-B948-4444-8A8B-F1DA81346712}" type="pres">
      <dgm:prSet presAssocID="{ED9AB66F-7095-524E-8E55-9DC76354D261}" presName="hierRoot1" presStyleCnt="0">
        <dgm:presLayoutVars>
          <dgm:hierBranch val="init"/>
        </dgm:presLayoutVars>
      </dgm:prSet>
      <dgm:spPr/>
    </dgm:pt>
    <dgm:pt modelId="{A6CE276D-72EF-2F4D-8A79-27C22BA636BE}" type="pres">
      <dgm:prSet presAssocID="{ED9AB66F-7095-524E-8E55-9DC76354D261}" presName="rootComposite1" presStyleCnt="0"/>
      <dgm:spPr/>
    </dgm:pt>
    <dgm:pt modelId="{6D6AE0EC-1443-9E4E-B0E9-A5F78015BEEC}" type="pres">
      <dgm:prSet presAssocID="{ED9AB66F-7095-524E-8E55-9DC76354D261}" presName="rootText1" presStyleLbl="node0" presStyleIdx="0" presStyleCnt="1" custScaleY="99818">
        <dgm:presLayoutVars>
          <dgm:chPref val="3"/>
        </dgm:presLayoutVars>
      </dgm:prSet>
      <dgm:spPr/>
    </dgm:pt>
    <dgm:pt modelId="{F2255E9B-F85F-6349-B121-77F4BB2ADF32}" type="pres">
      <dgm:prSet presAssocID="{ED9AB66F-7095-524E-8E55-9DC76354D261}" presName="rootConnector1" presStyleLbl="node1" presStyleIdx="0" presStyleCnt="0"/>
      <dgm:spPr/>
    </dgm:pt>
    <dgm:pt modelId="{7604B5A2-DADA-D341-BC34-10A882DA6313}" type="pres">
      <dgm:prSet presAssocID="{ED9AB66F-7095-524E-8E55-9DC76354D261}" presName="hierChild2" presStyleCnt="0"/>
      <dgm:spPr/>
    </dgm:pt>
    <dgm:pt modelId="{58D466FB-03F7-5F46-9A7C-702E79BD0D6E}" type="pres">
      <dgm:prSet presAssocID="{EDFEB693-966F-2F44-9D61-B207D918FE7C}" presName="Name37" presStyleLbl="parChTrans1D2" presStyleIdx="0" presStyleCnt="4"/>
      <dgm:spPr/>
    </dgm:pt>
    <dgm:pt modelId="{50AF3D6E-2F12-6944-B628-927AA1EAE4BA}" type="pres">
      <dgm:prSet presAssocID="{BF3E05AA-CB2A-AD42-997D-28082A27A10D}" presName="hierRoot2" presStyleCnt="0">
        <dgm:presLayoutVars>
          <dgm:hierBranch val="init"/>
        </dgm:presLayoutVars>
      </dgm:prSet>
      <dgm:spPr/>
    </dgm:pt>
    <dgm:pt modelId="{5C7A62D4-DE1F-4947-8E12-3C1C10B2D281}" type="pres">
      <dgm:prSet presAssocID="{BF3E05AA-CB2A-AD42-997D-28082A27A10D}" presName="rootComposite" presStyleCnt="0"/>
      <dgm:spPr/>
    </dgm:pt>
    <dgm:pt modelId="{2EA1ECB9-A586-6340-8720-9608A3C36F87}" type="pres">
      <dgm:prSet presAssocID="{BF3E05AA-CB2A-AD42-997D-28082A27A10D}" presName="rootText" presStyleLbl="node2" presStyleIdx="0" presStyleCnt="3">
        <dgm:presLayoutVars>
          <dgm:chPref val="3"/>
        </dgm:presLayoutVars>
      </dgm:prSet>
      <dgm:spPr/>
    </dgm:pt>
    <dgm:pt modelId="{75CC1700-2F1C-0542-9BF1-5532245A1954}" type="pres">
      <dgm:prSet presAssocID="{BF3E05AA-CB2A-AD42-997D-28082A27A10D}" presName="rootConnector" presStyleLbl="node2" presStyleIdx="0" presStyleCnt="3"/>
      <dgm:spPr/>
    </dgm:pt>
    <dgm:pt modelId="{ED357C8F-1F29-8448-B161-6D290349D45F}" type="pres">
      <dgm:prSet presAssocID="{BF3E05AA-CB2A-AD42-997D-28082A27A10D}" presName="hierChild4" presStyleCnt="0"/>
      <dgm:spPr/>
    </dgm:pt>
    <dgm:pt modelId="{A718EFEC-156A-D847-8C07-B0C3BA56C209}" type="pres">
      <dgm:prSet presAssocID="{BF3E05AA-CB2A-AD42-997D-28082A27A10D}" presName="hierChild5" presStyleCnt="0"/>
      <dgm:spPr/>
    </dgm:pt>
    <dgm:pt modelId="{1CF49999-0CC1-E741-9260-6A23BF9C4B8C}" type="pres">
      <dgm:prSet presAssocID="{926D146B-A7C8-194C-BE16-EC4C1ABA5272}" presName="Name37" presStyleLbl="parChTrans1D2" presStyleIdx="1" presStyleCnt="4"/>
      <dgm:spPr/>
    </dgm:pt>
    <dgm:pt modelId="{CB52E8C5-CB55-CA4F-B8E1-B53F8629D8F2}" type="pres">
      <dgm:prSet presAssocID="{A94EE734-5034-9A4B-83E9-3B6E053A5EF6}" presName="hierRoot2" presStyleCnt="0">
        <dgm:presLayoutVars>
          <dgm:hierBranch val="init"/>
        </dgm:presLayoutVars>
      </dgm:prSet>
      <dgm:spPr/>
    </dgm:pt>
    <dgm:pt modelId="{073F3D7A-801F-5343-B53C-6BB47FFC7538}" type="pres">
      <dgm:prSet presAssocID="{A94EE734-5034-9A4B-83E9-3B6E053A5EF6}" presName="rootComposite" presStyleCnt="0"/>
      <dgm:spPr/>
    </dgm:pt>
    <dgm:pt modelId="{302C7159-BDC7-E342-BBD0-73A25501D845}" type="pres">
      <dgm:prSet presAssocID="{A94EE734-5034-9A4B-83E9-3B6E053A5EF6}" presName="rootText" presStyleLbl="node2" presStyleIdx="1" presStyleCnt="3">
        <dgm:presLayoutVars>
          <dgm:chPref val="3"/>
        </dgm:presLayoutVars>
      </dgm:prSet>
      <dgm:spPr/>
    </dgm:pt>
    <dgm:pt modelId="{5CB83677-B9AE-964B-9BC1-24099C477EC0}" type="pres">
      <dgm:prSet presAssocID="{A94EE734-5034-9A4B-83E9-3B6E053A5EF6}" presName="rootConnector" presStyleLbl="node2" presStyleIdx="1" presStyleCnt="3"/>
      <dgm:spPr/>
    </dgm:pt>
    <dgm:pt modelId="{2C3858B7-64B2-174B-A007-F97C1EA7F57A}" type="pres">
      <dgm:prSet presAssocID="{A94EE734-5034-9A4B-83E9-3B6E053A5EF6}" presName="hierChild4" presStyleCnt="0"/>
      <dgm:spPr/>
    </dgm:pt>
    <dgm:pt modelId="{052810A6-D345-2E48-8CFE-17910569A714}" type="pres">
      <dgm:prSet presAssocID="{A94EE734-5034-9A4B-83E9-3B6E053A5EF6}" presName="hierChild5" presStyleCnt="0"/>
      <dgm:spPr/>
    </dgm:pt>
    <dgm:pt modelId="{7EB4F267-21BD-2F40-BF38-84B3DD9A7247}" type="pres">
      <dgm:prSet presAssocID="{F394D5CA-99CF-494D-9D0C-46B589A1098A}" presName="Name37" presStyleLbl="parChTrans1D2" presStyleIdx="2" presStyleCnt="4"/>
      <dgm:spPr/>
    </dgm:pt>
    <dgm:pt modelId="{96067179-A817-1B4E-B865-31732E36C07E}" type="pres">
      <dgm:prSet presAssocID="{616FE2FA-5B28-CB4B-A4B0-E630CC1BD2BA}" presName="hierRoot2" presStyleCnt="0">
        <dgm:presLayoutVars>
          <dgm:hierBranch val="init"/>
        </dgm:presLayoutVars>
      </dgm:prSet>
      <dgm:spPr/>
    </dgm:pt>
    <dgm:pt modelId="{85FFB56E-42FF-0944-A81F-EE72BA4800FF}" type="pres">
      <dgm:prSet presAssocID="{616FE2FA-5B28-CB4B-A4B0-E630CC1BD2BA}" presName="rootComposite" presStyleCnt="0"/>
      <dgm:spPr/>
    </dgm:pt>
    <dgm:pt modelId="{6C00FF8C-E5B0-DF46-8957-43926783279C}" type="pres">
      <dgm:prSet presAssocID="{616FE2FA-5B28-CB4B-A4B0-E630CC1BD2BA}" presName="rootText" presStyleLbl="node2" presStyleIdx="2" presStyleCnt="3">
        <dgm:presLayoutVars>
          <dgm:chPref val="3"/>
        </dgm:presLayoutVars>
      </dgm:prSet>
      <dgm:spPr/>
    </dgm:pt>
    <dgm:pt modelId="{029F6551-C17E-CE4C-A92E-4B9B3CBD8B47}" type="pres">
      <dgm:prSet presAssocID="{616FE2FA-5B28-CB4B-A4B0-E630CC1BD2BA}" presName="rootConnector" presStyleLbl="node2" presStyleIdx="2" presStyleCnt="3"/>
      <dgm:spPr/>
    </dgm:pt>
    <dgm:pt modelId="{8DA75253-C53C-4F4D-8C9B-9C6561854132}" type="pres">
      <dgm:prSet presAssocID="{616FE2FA-5B28-CB4B-A4B0-E630CC1BD2BA}" presName="hierChild4" presStyleCnt="0"/>
      <dgm:spPr/>
    </dgm:pt>
    <dgm:pt modelId="{1825CDAB-0507-9445-91C9-68A041A45AEA}" type="pres">
      <dgm:prSet presAssocID="{616FE2FA-5B28-CB4B-A4B0-E630CC1BD2BA}" presName="hierChild5" presStyleCnt="0"/>
      <dgm:spPr/>
    </dgm:pt>
    <dgm:pt modelId="{8F23070A-6461-4941-849B-6D97A4AD838B}" type="pres">
      <dgm:prSet presAssocID="{ED9AB66F-7095-524E-8E55-9DC76354D261}" presName="hierChild3" presStyleCnt="0"/>
      <dgm:spPr/>
    </dgm:pt>
    <dgm:pt modelId="{305D2C5E-D670-CD4A-BF98-672C3DF01E0E}" type="pres">
      <dgm:prSet presAssocID="{8D96010C-EFC4-FF45-822D-51E103F48537}" presName="Name111" presStyleLbl="parChTrans1D2" presStyleIdx="3" presStyleCnt="4"/>
      <dgm:spPr/>
    </dgm:pt>
    <dgm:pt modelId="{569C6EF9-D241-134E-BC91-8F0BAF2A177E}" type="pres">
      <dgm:prSet presAssocID="{0A080501-4EFA-7E4C-9C45-96A5FB52FA4E}" presName="hierRoot3" presStyleCnt="0">
        <dgm:presLayoutVars>
          <dgm:hierBranch val="init"/>
        </dgm:presLayoutVars>
      </dgm:prSet>
      <dgm:spPr/>
    </dgm:pt>
    <dgm:pt modelId="{67763E3F-0C14-B74D-9C0E-3166B5D4D8F4}" type="pres">
      <dgm:prSet presAssocID="{0A080501-4EFA-7E4C-9C45-96A5FB52FA4E}" presName="rootComposite3" presStyleCnt="0"/>
      <dgm:spPr/>
    </dgm:pt>
    <dgm:pt modelId="{8C6EEEBC-42E8-3C40-9892-CF7B4E7ABC7B}" type="pres">
      <dgm:prSet presAssocID="{0A080501-4EFA-7E4C-9C45-96A5FB52FA4E}" presName="rootText3" presStyleLbl="asst1" presStyleIdx="0" presStyleCnt="1">
        <dgm:presLayoutVars>
          <dgm:chPref val="3"/>
        </dgm:presLayoutVars>
      </dgm:prSet>
      <dgm:spPr/>
    </dgm:pt>
    <dgm:pt modelId="{62E5502B-A330-B646-AEBE-6A323242C942}" type="pres">
      <dgm:prSet presAssocID="{0A080501-4EFA-7E4C-9C45-96A5FB52FA4E}" presName="rootConnector3" presStyleLbl="asst1" presStyleIdx="0" presStyleCnt="1"/>
      <dgm:spPr/>
    </dgm:pt>
    <dgm:pt modelId="{45BDE854-573D-D746-AD67-0490E70A59CB}" type="pres">
      <dgm:prSet presAssocID="{0A080501-4EFA-7E4C-9C45-96A5FB52FA4E}" presName="hierChild6" presStyleCnt="0"/>
      <dgm:spPr/>
    </dgm:pt>
    <dgm:pt modelId="{8C72384F-0243-D943-921C-1BF5CDE82050}" type="pres">
      <dgm:prSet presAssocID="{0A080501-4EFA-7E4C-9C45-96A5FB52FA4E}" presName="hierChild7" presStyleCnt="0"/>
      <dgm:spPr/>
    </dgm:pt>
  </dgm:ptLst>
  <dgm:cxnLst>
    <dgm:cxn modelId="{3E891504-0C07-2741-9EEA-2CE9FC9AF6EC}" srcId="{CA09380E-C2D6-2A4F-B0EA-03E08B09EFE4}" destId="{ED9AB66F-7095-524E-8E55-9DC76354D261}" srcOrd="0" destOrd="0" parTransId="{200D6E48-6077-F14A-9B6D-238985BA7F7B}" sibTransId="{9A446DC2-C9A9-BB4E-960A-964B038BAC94}"/>
    <dgm:cxn modelId="{3F51190E-F67B-2D45-AE53-FBC4D5B3A37E}" type="presOf" srcId="{ED9AB66F-7095-524E-8E55-9DC76354D261}" destId="{F2255E9B-F85F-6349-B121-77F4BB2ADF32}" srcOrd="1" destOrd="0" presId="urn:microsoft.com/office/officeart/2005/8/layout/orgChart1"/>
    <dgm:cxn modelId="{9E73B610-EA3B-3442-B6B2-8E4C4A30D16C}" type="presOf" srcId="{8D96010C-EFC4-FF45-822D-51E103F48537}" destId="{305D2C5E-D670-CD4A-BF98-672C3DF01E0E}" srcOrd="0" destOrd="0" presId="urn:microsoft.com/office/officeart/2005/8/layout/orgChart1"/>
    <dgm:cxn modelId="{8DCB8B2C-EC7B-CC4C-9817-EFB4A1BFB734}" type="presOf" srcId="{EDFEB693-966F-2F44-9D61-B207D918FE7C}" destId="{58D466FB-03F7-5F46-9A7C-702E79BD0D6E}" srcOrd="0" destOrd="0" presId="urn:microsoft.com/office/officeart/2005/8/layout/orgChart1"/>
    <dgm:cxn modelId="{34653E36-C9BC-6A45-8A6C-1F4EBFE2A686}" type="presOf" srcId="{ED9AB66F-7095-524E-8E55-9DC76354D261}" destId="{6D6AE0EC-1443-9E4E-B0E9-A5F78015BEEC}" srcOrd="0" destOrd="0" presId="urn:microsoft.com/office/officeart/2005/8/layout/orgChart1"/>
    <dgm:cxn modelId="{DB394351-5AAE-0947-9DCE-E24CC0D4B311}" type="presOf" srcId="{BF3E05AA-CB2A-AD42-997D-28082A27A10D}" destId="{2EA1ECB9-A586-6340-8720-9608A3C36F87}" srcOrd="0" destOrd="0" presId="urn:microsoft.com/office/officeart/2005/8/layout/orgChart1"/>
    <dgm:cxn modelId="{5B282A59-2605-C64F-9617-20F55EB7A01A}" type="presOf" srcId="{A94EE734-5034-9A4B-83E9-3B6E053A5EF6}" destId="{5CB83677-B9AE-964B-9BC1-24099C477EC0}" srcOrd="1" destOrd="0" presId="urn:microsoft.com/office/officeart/2005/8/layout/orgChart1"/>
    <dgm:cxn modelId="{92C40B5D-A9C2-7949-80B0-0D34A2337211}" srcId="{ED9AB66F-7095-524E-8E55-9DC76354D261}" destId="{BF3E05AA-CB2A-AD42-997D-28082A27A10D}" srcOrd="1" destOrd="0" parTransId="{EDFEB693-966F-2F44-9D61-B207D918FE7C}" sibTransId="{7BD0E93A-A65D-A24D-9160-B3A5E2851953}"/>
    <dgm:cxn modelId="{1CD70663-FB0F-B04D-AE16-55149FC0A7B4}" type="presOf" srcId="{CA09380E-C2D6-2A4F-B0EA-03E08B09EFE4}" destId="{68A51456-5922-CB4A-BD20-963494B494E2}" srcOrd="0" destOrd="0" presId="urn:microsoft.com/office/officeart/2005/8/layout/orgChart1"/>
    <dgm:cxn modelId="{E2D33263-B0E2-564E-AD56-6D659899EE44}" type="presOf" srcId="{926D146B-A7C8-194C-BE16-EC4C1ABA5272}" destId="{1CF49999-0CC1-E741-9260-6A23BF9C4B8C}" srcOrd="0" destOrd="0" presId="urn:microsoft.com/office/officeart/2005/8/layout/orgChart1"/>
    <dgm:cxn modelId="{E075036F-EDA2-F24E-BE04-27C80B383477}" srcId="{ED9AB66F-7095-524E-8E55-9DC76354D261}" destId="{0A080501-4EFA-7E4C-9C45-96A5FB52FA4E}" srcOrd="0" destOrd="0" parTransId="{8D96010C-EFC4-FF45-822D-51E103F48537}" sibTransId="{6595DC6B-5DA0-7B42-A519-D617BF461BB8}"/>
    <dgm:cxn modelId="{D4C7C679-D54A-8F49-8FEC-7D5F1BA89F44}" type="presOf" srcId="{A94EE734-5034-9A4B-83E9-3B6E053A5EF6}" destId="{302C7159-BDC7-E342-BBD0-73A25501D845}" srcOrd="0" destOrd="0" presId="urn:microsoft.com/office/officeart/2005/8/layout/orgChart1"/>
    <dgm:cxn modelId="{0F4F1385-E34D-BA4E-8616-F81D95573359}" type="presOf" srcId="{0A080501-4EFA-7E4C-9C45-96A5FB52FA4E}" destId="{8C6EEEBC-42E8-3C40-9892-CF7B4E7ABC7B}" srcOrd="0" destOrd="0" presId="urn:microsoft.com/office/officeart/2005/8/layout/orgChart1"/>
    <dgm:cxn modelId="{9BB4EE98-5C0A-5F4F-9503-A39EEE2CF944}" srcId="{ED9AB66F-7095-524E-8E55-9DC76354D261}" destId="{616FE2FA-5B28-CB4B-A4B0-E630CC1BD2BA}" srcOrd="3" destOrd="0" parTransId="{F394D5CA-99CF-494D-9D0C-46B589A1098A}" sibTransId="{A2E76814-98AA-194B-95D6-8A4CFD9E51C9}"/>
    <dgm:cxn modelId="{7A189F9C-5432-D44B-9526-C41D50B1D645}" type="presOf" srcId="{616FE2FA-5B28-CB4B-A4B0-E630CC1BD2BA}" destId="{6C00FF8C-E5B0-DF46-8957-43926783279C}" srcOrd="0" destOrd="0" presId="urn:microsoft.com/office/officeart/2005/8/layout/orgChart1"/>
    <dgm:cxn modelId="{3EF5429F-7D7B-954D-823F-737FE68FBF9E}" type="presOf" srcId="{0A080501-4EFA-7E4C-9C45-96A5FB52FA4E}" destId="{62E5502B-A330-B646-AEBE-6A323242C942}" srcOrd="1" destOrd="0" presId="urn:microsoft.com/office/officeart/2005/8/layout/orgChart1"/>
    <dgm:cxn modelId="{8C3620DE-BFDA-FC49-9BBA-DE069F337AA1}" type="presOf" srcId="{BF3E05AA-CB2A-AD42-997D-28082A27A10D}" destId="{75CC1700-2F1C-0542-9BF1-5532245A1954}" srcOrd="1" destOrd="0" presId="urn:microsoft.com/office/officeart/2005/8/layout/orgChart1"/>
    <dgm:cxn modelId="{75DA9CE5-439A-2340-A051-5FBF864760A1}" type="presOf" srcId="{F394D5CA-99CF-494D-9D0C-46B589A1098A}" destId="{7EB4F267-21BD-2F40-BF38-84B3DD9A7247}" srcOrd="0" destOrd="0" presId="urn:microsoft.com/office/officeart/2005/8/layout/orgChart1"/>
    <dgm:cxn modelId="{31FAE9F4-0B39-A54D-AC8A-3EEFEA1A280F}" srcId="{ED9AB66F-7095-524E-8E55-9DC76354D261}" destId="{A94EE734-5034-9A4B-83E9-3B6E053A5EF6}" srcOrd="2" destOrd="0" parTransId="{926D146B-A7C8-194C-BE16-EC4C1ABA5272}" sibTransId="{FF53FDFA-F452-F348-B226-7C8CA5092187}"/>
    <dgm:cxn modelId="{D50B85FF-A397-D94C-B2E6-DFCCC12EDD2D}" type="presOf" srcId="{616FE2FA-5B28-CB4B-A4B0-E630CC1BD2BA}" destId="{029F6551-C17E-CE4C-A92E-4B9B3CBD8B47}" srcOrd="1" destOrd="0" presId="urn:microsoft.com/office/officeart/2005/8/layout/orgChart1"/>
    <dgm:cxn modelId="{AC2F456A-AD2E-E54A-ADD6-7D369CE1DB91}" type="presParOf" srcId="{68A51456-5922-CB4A-BD20-963494B494E2}" destId="{62A6F315-B948-4444-8A8B-F1DA81346712}" srcOrd="0" destOrd="0" presId="urn:microsoft.com/office/officeart/2005/8/layout/orgChart1"/>
    <dgm:cxn modelId="{46EC6733-F6E3-7442-AA06-C6ED03D2718A}" type="presParOf" srcId="{62A6F315-B948-4444-8A8B-F1DA81346712}" destId="{A6CE276D-72EF-2F4D-8A79-27C22BA636BE}" srcOrd="0" destOrd="0" presId="urn:microsoft.com/office/officeart/2005/8/layout/orgChart1"/>
    <dgm:cxn modelId="{C040CB56-41B1-5942-A745-657E81B35068}" type="presParOf" srcId="{A6CE276D-72EF-2F4D-8A79-27C22BA636BE}" destId="{6D6AE0EC-1443-9E4E-B0E9-A5F78015BEEC}" srcOrd="0" destOrd="0" presId="urn:microsoft.com/office/officeart/2005/8/layout/orgChart1"/>
    <dgm:cxn modelId="{F2CC5F3B-DE3A-CC4A-A223-001D386193E7}" type="presParOf" srcId="{A6CE276D-72EF-2F4D-8A79-27C22BA636BE}" destId="{F2255E9B-F85F-6349-B121-77F4BB2ADF32}" srcOrd="1" destOrd="0" presId="urn:microsoft.com/office/officeart/2005/8/layout/orgChart1"/>
    <dgm:cxn modelId="{D6EAB460-7BB8-EA49-9EA8-F4A62193F0AE}" type="presParOf" srcId="{62A6F315-B948-4444-8A8B-F1DA81346712}" destId="{7604B5A2-DADA-D341-BC34-10A882DA6313}" srcOrd="1" destOrd="0" presId="urn:microsoft.com/office/officeart/2005/8/layout/orgChart1"/>
    <dgm:cxn modelId="{A56D1A04-D018-1D4F-9441-29A525A6C7D5}" type="presParOf" srcId="{7604B5A2-DADA-D341-BC34-10A882DA6313}" destId="{58D466FB-03F7-5F46-9A7C-702E79BD0D6E}" srcOrd="0" destOrd="0" presId="urn:microsoft.com/office/officeart/2005/8/layout/orgChart1"/>
    <dgm:cxn modelId="{0400F96C-2493-5344-B0F2-FE1FA72C5C00}" type="presParOf" srcId="{7604B5A2-DADA-D341-BC34-10A882DA6313}" destId="{50AF3D6E-2F12-6944-B628-927AA1EAE4BA}" srcOrd="1" destOrd="0" presId="urn:microsoft.com/office/officeart/2005/8/layout/orgChart1"/>
    <dgm:cxn modelId="{5D4A77E5-174D-C640-868B-0E9D8E445AC6}" type="presParOf" srcId="{50AF3D6E-2F12-6944-B628-927AA1EAE4BA}" destId="{5C7A62D4-DE1F-4947-8E12-3C1C10B2D281}" srcOrd="0" destOrd="0" presId="urn:microsoft.com/office/officeart/2005/8/layout/orgChart1"/>
    <dgm:cxn modelId="{D7DF5009-361B-6D48-9EA3-4B94E967CD58}" type="presParOf" srcId="{5C7A62D4-DE1F-4947-8E12-3C1C10B2D281}" destId="{2EA1ECB9-A586-6340-8720-9608A3C36F87}" srcOrd="0" destOrd="0" presId="urn:microsoft.com/office/officeart/2005/8/layout/orgChart1"/>
    <dgm:cxn modelId="{2627F4E0-B2F0-2643-8102-69D1034D6659}" type="presParOf" srcId="{5C7A62D4-DE1F-4947-8E12-3C1C10B2D281}" destId="{75CC1700-2F1C-0542-9BF1-5532245A1954}" srcOrd="1" destOrd="0" presId="urn:microsoft.com/office/officeart/2005/8/layout/orgChart1"/>
    <dgm:cxn modelId="{B5A0A599-CDF9-E342-B33F-F0E029AA505A}" type="presParOf" srcId="{50AF3D6E-2F12-6944-B628-927AA1EAE4BA}" destId="{ED357C8F-1F29-8448-B161-6D290349D45F}" srcOrd="1" destOrd="0" presId="urn:microsoft.com/office/officeart/2005/8/layout/orgChart1"/>
    <dgm:cxn modelId="{F5DA9AB7-6759-CE4F-8224-DBDEA329BC22}" type="presParOf" srcId="{50AF3D6E-2F12-6944-B628-927AA1EAE4BA}" destId="{A718EFEC-156A-D847-8C07-B0C3BA56C209}" srcOrd="2" destOrd="0" presId="urn:microsoft.com/office/officeart/2005/8/layout/orgChart1"/>
    <dgm:cxn modelId="{8035B768-0459-0642-8BE9-DF886BB0BFD5}" type="presParOf" srcId="{7604B5A2-DADA-D341-BC34-10A882DA6313}" destId="{1CF49999-0CC1-E741-9260-6A23BF9C4B8C}" srcOrd="2" destOrd="0" presId="urn:microsoft.com/office/officeart/2005/8/layout/orgChart1"/>
    <dgm:cxn modelId="{76AECB85-CE29-1A41-9348-2BBDE3D820D9}" type="presParOf" srcId="{7604B5A2-DADA-D341-BC34-10A882DA6313}" destId="{CB52E8C5-CB55-CA4F-B8E1-B53F8629D8F2}" srcOrd="3" destOrd="0" presId="urn:microsoft.com/office/officeart/2005/8/layout/orgChart1"/>
    <dgm:cxn modelId="{789DC8C1-F9D0-EF4E-8B98-3E182A353FA4}" type="presParOf" srcId="{CB52E8C5-CB55-CA4F-B8E1-B53F8629D8F2}" destId="{073F3D7A-801F-5343-B53C-6BB47FFC7538}" srcOrd="0" destOrd="0" presId="urn:microsoft.com/office/officeart/2005/8/layout/orgChart1"/>
    <dgm:cxn modelId="{36936F68-BC0E-A54E-A238-5A3935A2F1BD}" type="presParOf" srcId="{073F3D7A-801F-5343-B53C-6BB47FFC7538}" destId="{302C7159-BDC7-E342-BBD0-73A25501D845}" srcOrd="0" destOrd="0" presId="urn:microsoft.com/office/officeart/2005/8/layout/orgChart1"/>
    <dgm:cxn modelId="{E5C8B367-6D9B-E04F-966C-74A96CA5E8C2}" type="presParOf" srcId="{073F3D7A-801F-5343-B53C-6BB47FFC7538}" destId="{5CB83677-B9AE-964B-9BC1-24099C477EC0}" srcOrd="1" destOrd="0" presId="urn:microsoft.com/office/officeart/2005/8/layout/orgChart1"/>
    <dgm:cxn modelId="{2B051EF3-36CB-CE40-87BD-2B10D12F75DA}" type="presParOf" srcId="{CB52E8C5-CB55-CA4F-B8E1-B53F8629D8F2}" destId="{2C3858B7-64B2-174B-A007-F97C1EA7F57A}" srcOrd="1" destOrd="0" presId="urn:microsoft.com/office/officeart/2005/8/layout/orgChart1"/>
    <dgm:cxn modelId="{C152906E-0843-8444-ABBF-3B5E2BD3CC59}" type="presParOf" srcId="{CB52E8C5-CB55-CA4F-B8E1-B53F8629D8F2}" destId="{052810A6-D345-2E48-8CFE-17910569A714}" srcOrd="2" destOrd="0" presId="urn:microsoft.com/office/officeart/2005/8/layout/orgChart1"/>
    <dgm:cxn modelId="{26AAAA3F-6B23-E94E-8749-2A5E9662015A}" type="presParOf" srcId="{7604B5A2-DADA-D341-BC34-10A882DA6313}" destId="{7EB4F267-21BD-2F40-BF38-84B3DD9A7247}" srcOrd="4" destOrd="0" presId="urn:microsoft.com/office/officeart/2005/8/layout/orgChart1"/>
    <dgm:cxn modelId="{57A81D74-F9A0-404A-A02C-17A821F48DA1}" type="presParOf" srcId="{7604B5A2-DADA-D341-BC34-10A882DA6313}" destId="{96067179-A817-1B4E-B865-31732E36C07E}" srcOrd="5" destOrd="0" presId="urn:microsoft.com/office/officeart/2005/8/layout/orgChart1"/>
    <dgm:cxn modelId="{F38ACB8E-9478-AE43-AC5D-7C8E286112CE}" type="presParOf" srcId="{96067179-A817-1B4E-B865-31732E36C07E}" destId="{85FFB56E-42FF-0944-A81F-EE72BA4800FF}" srcOrd="0" destOrd="0" presId="urn:microsoft.com/office/officeart/2005/8/layout/orgChart1"/>
    <dgm:cxn modelId="{6AC2FD1F-F4E4-D340-97B6-67B215C7B3E2}" type="presParOf" srcId="{85FFB56E-42FF-0944-A81F-EE72BA4800FF}" destId="{6C00FF8C-E5B0-DF46-8957-43926783279C}" srcOrd="0" destOrd="0" presId="urn:microsoft.com/office/officeart/2005/8/layout/orgChart1"/>
    <dgm:cxn modelId="{D3307E24-FCF0-5148-A659-13C246CA3A3A}" type="presParOf" srcId="{85FFB56E-42FF-0944-A81F-EE72BA4800FF}" destId="{029F6551-C17E-CE4C-A92E-4B9B3CBD8B47}" srcOrd="1" destOrd="0" presId="urn:microsoft.com/office/officeart/2005/8/layout/orgChart1"/>
    <dgm:cxn modelId="{6928C0BF-CBB8-1B42-8F63-609063DDFC0B}" type="presParOf" srcId="{96067179-A817-1B4E-B865-31732E36C07E}" destId="{8DA75253-C53C-4F4D-8C9B-9C6561854132}" srcOrd="1" destOrd="0" presId="urn:microsoft.com/office/officeart/2005/8/layout/orgChart1"/>
    <dgm:cxn modelId="{A3C3B90E-AA16-7249-9CA4-9C6FDAD71849}" type="presParOf" srcId="{96067179-A817-1B4E-B865-31732E36C07E}" destId="{1825CDAB-0507-9445-91C9-68A041A45AEA}" srcOrd="2" destOrd="0" presId="urn:microsoft.com/office/officeart/2005/8/layout/orgChart1"/>
    <dgm:cxn modelId="{45D9EA9A-086C-F143-8E9C-485909A078AD}" type="presParOf" srcId="{62A6F315-B948-4444-8A8B-F1DA81346712}" destId="{8F23070A-6461-4941-849B-6D97A4AD838B}" srcOrd="2" destOrd="0" presId="urn:microsoft.com/office/officeart/2005/8/layout/orgChart1"/>
    <dgm:cxn modelId="{CCA97C35-BC28-FE4A-9DC6-DDF99C270976}" type="presParOf" srcId="{8F23070A-6461-4941-849B-6D97A4AD838B}" destId="{305D2C5E-D670-CD4A-BF98-672C3DF01E0E}" srcOrd="0" destOrd="0" presId="urn:microsoft.com/office/officeart/2005/8/layout/orgChart1"/>
    <dgm:cxn modelId="{AFA01647-0991-B94A-AB0E-9CFD19B84C16}" type="presParOf" srcId="{8F23070A-6461-4941-849B-6D97A4AD838B}" destId="{569C6EF9-D241-134E-BC91-8F0BAF2A177E}" srcOrd="1" destOrd="0" presId="urn:microsoft.com/office/officeart/2005/8/layout/orgChart1"/>
    <dgm:cxn modelId="{FB549262-336F-0240-8C28-FCA08D2DF8AB}" type="presParOf" srcId="{569C6EF9-D241-134E-BC91-8F0BAF2A177E}" destId="{67763E3F-0C14-B74D-9C0E-3166B5D4D8F4}" srcOrd="0" destOrd="0" presId="urn:microsoft.com/office/officeart/2005/8/layout/orgChart1"/>
    <dgm:cxn modelId="{B11D8BF9-403B-FB4B-BC03-2E8237C6C58A}" type="presParOf" srcId="{67763E3F-0C14-B74D-9C0E-3166B5D4D8F4}" destId="{8C6EEEBC-42E8-3C40-9892-CF7B4E7ABC7B}" srcOrd="0" destOrd="0" presId="urn:microsoft.com/office/officeart/2005/8/layout/orgChart1"/>
    <dgm:cxn modelId="{C5D72A5D-84CE-984E-8A1E-EEDC7D4AB908}" type="presParOf" srcId="{67763E3F-0C14-B74D-9C0E-3166B5D4D8F4}" destId="{62E5502B-A330-B646-AEBE-6A323242C942}" srcOrd="1" destOrd="0" presId="urn:microsoft.com/office/officeart/2005/8/layout/orgChart1"/>
    <dgm:cxn modelId="{8614CC75-8741-3C4D-8D4A-95B79E8B10F4}" type="presParOf" srcId="{569C6EF9-D241-134E-BC91-8F0BAF2A177E}" destId="{45BDE854-573D-D746-AD67-0490E70A59CB}" srcOrd="1" destOrd="0" presId="urn:microsoft.com/office/officeart/2005/8/layout/orgChart1"/>
    <dgm:cxn modelId="{CA411D23-A5B6-4E46-ABB7-F1A7B76817BF}" type="presParOf" srcId="{569C6EF9-D241-134E-BC91-8F0BAF2A177E}" destId="{8C72384F-0243-D943-921C-1BF5CDE8205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1455EC-02C4-F645-89A4-4F57B891411D}" type="doc">
      <dgm:prSet loTypeId="urn:microsoft.com/office/officeart/2005/8/layout/orgChart1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B2300D5-26E4-8D44-B215-E3EE304BA916}">
      <dgm:prSet phldrT="[Text]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Referred to study 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(158)</a:t>
          </a:r>
          <a:endParaRPr lang="en-US" dirty="0"/>
        </a:p>
      </dgm:t>
    </dgm:pt>
    <dgm:pt modelId="{806F3E32-FFDE-5345-950C-AACC3F505732}" type="parTrans" cxnId="{4DCE4354-BEA2-8643-BCA8-D5453075A0C5}">
      <dgm:prSet/>
      <dgm:spPr/>
      <dgm:t>
        <a:bodyPr/>
        <a:lstStyle/>
        <a:p>
          <a:endParaRPr lang="en-US"/>
        </a:p>
      </dgm:t>
    </dgm:pt>
    <dgm:pt modelId="{642D2435-7C32-554F-B016-66C54D219BF4}" type="sibTrans" cxnId="{4DCE4354-BEA2-8643-BCA8-D5453075A0C5}">
      <dgm:prSet/>
      <dgm:spPr/>
      <dgm:t>
        <a:bodyPr/>
        <a:lstStyle/>
        <a:p>
          <a:endParaRPr lang="en-US"/>
        </a:p>
      </dgm:t>
    </dgm:pt>
    <dgm:pt modelId="{D7D8138C-80D5-EC48-B87B-9DB78D72A96A}" type="asst">
      <dgm:prSet phldrT="[Text]" custT="1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pPr algn="l"/>
          <a:r>
            <a:rPr lang="en-US" sz="2800" b="0" dirty="0">
              <a:solidFill>
                <a:srgbClr val="002657"/>
              </a:solidFill>
              <a:latin typeface=""/>
            </a:rPr>
            <a:t> Pending (10)</a:t>
          </a:r>
        </a:p>
        <a:p>
          <a:pPr algn="l"/>
          <a:r>
            <a:rPr lang="en-US" sz="2800" b="0" dirty="0">
              <a:solidFill>
                <a:srgbClr val="002657"/>
              </a:solidFill>
              <a:latin typeface=""/>
            </a:rPr>
            <a:t> Excluded (76)</a:t>
          </a:r>
        </a:p>
        <a:p>
          <a:pPr algn="l"/>
          <a:r>
            <a:rPr lang="en-US" sz="2800" b="0" dirty="0">
              <a:solidFill>
                <a:srgbClr val="002657"/>
              </a:solidFill>
              <a:latin typeface=""/>
            </a:rPr>
            <a:t> -Didn’t meet inclusion criteria (33)</a:t>
          </a:r>
        </a:p>
        <a:p>
          <a:pPr algn="l"/>
          <a:r>
            <a:rPr lang="en-US" sz="2800" b="0" dirty="0">
              <a:solidFill>
                <a:srgbClr val="002657"/>
              </a:solidFill>
              <a:latin typeface=""/>
            </a:rPr>
            <a:t> -Declined (36)</a:t>
          </a:r>
        </a:p>
        <a:p>
          <a:pPr algn="l"/>
          <a:r>
            <a:rPr lang="en-US" sz="2800" b="0" dirty="0">
              <a:solidFill>
                <a:srgbClr val="002657"/>
              </a:solidFill>
              <a:latin typeface=""/>
            </a:rPr>
            <a:t> -Other (7)</a:t>
          </a:r>
        </a:p>
      </dgm:t>
    </dgm:pt>
    <dgm:pt modelId="{D11B348D-74BB-624C-92F2-949DDE815F33}" type="parTrans" cxnId="{5AA36171-D428-0B42-BA70-AB7827A3FA13}">
      <dgm:prSet/>
      <dgm:spPr/>
      <dgm:t>
        <a:bodyPr/>
        <a:lstStyle/>
        <a:p>
          <a:endParaRPr lang="en-US"/>
        </a:p>
      </dgm:t>
    </dgm:pt>
    <dgm:pt modelId="{0D2A2D82-E847-A64D-BF2E-2CCE8D4C784B}" type="sibTrans" cxnId="{5AA36171-D428-0B42-BA70-AB7827A3FA13}">
      <dgm:prSet/>
      <dgm:spPr/>
      <dgm:t>
        <a:bodyPr/>
        <a:lstStyle/>
        <a:p>
          <a:endParaRPr lang="en-US"/>
        </a:p>
      </dgm:t>
    </dgm:pt>
    <dgm:pt modelId="{18ECB1E7-2BA4-4146-B9BF-01AFE8317EAB}">
      <dgm:prSet phldrT="[Text]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r>
            <a:rPr lang="en-US" b="1" dirty="0" err="1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iCanQuit</a:t>
          </a:r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 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dirty="0"/>
        </a:p>
      </dgm:t>
    </dgm:pt>
    <dgm:pt modelId="{691C59C8-0CE7-CB44-A7AF-F267E21DF400}" type="parTrans" cxnId="{E9DFBCE9-DD59-C04A-9988-A1390023334D}">
      <dgm:prSet/>
      <dgm:spPr/>
      <dgm:t>
        <a:bodyPr/>
        <a:lstStyle/>
        <a:p>
          <a:endParaRPr lang="en-US"/>
        </a:p>
      </dgm:t>
    </dgm:pt>
    <dgm:pt modelId="{256995CA-2AB7-CC48-BEAF-52270F030AC0}" type="sibTrans" cxnId="{E9DFBCE9-DD59-C04A-9988-A1390023334D}">
      <dgm:prSet/>
      <dgm:spPr/>
      <dgm:t>
        <a:bodyPr/>
        <a:lstStyle/>
        <a:p>
          <a:endParaRPr lang="en-US"/>
        </a:p>
      </dgm:t>
    </dgm:pt>
    <dgm:pt modelId="{3E4B7478-6DAA-A54C-883B-1B68EFF199FD}">
      <dgm:prSet phldrT="[Text]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iCanQuit+Motiv8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dirty="0"/>
        </a:p>
      </dgm:t>
    </dgm:pt>
    <dgm:pt modelId="{C4C07B8A-A168-5D44-BC60-1C222C8C1648}" type="parTrans" cxnId="{D841EBF8-B130-D645-B96B-EF062F7DE47C}">
      <dgm:prSet/>
      <dgm:spPr/>
      <dgm:t>
        <a:bodyPr/>
        <a:lstStyle/>
        <a:p>
          <a:endParaRPr lang="en-US"/>
        </a:p>
      </dgm:t>
    </dgm:pt>
    <dgm:pt modelId="{CF1EF031-C5A8-034E-AB34-C78B373D1FA9}" type="sibTrans" cxnId="{D841EBF8-B130-D645-B96B-EF062F7DE47C}">
      <dgm:prSet/>
      <dgm:spPr/>
      <dgm:t>
        <a:bodyPr/>
        <a:lstStyle/>
        <a:p>
          <a:endParaRPr lang="en-US"/>
        </a:p>
      </dgm:t>
    </dgm:pt>
    <dgm:pt modelId="{8B28BBC6-B262-6C4F-BC85-AF5EA3AAFF9F}">
      <dgm:prSet phldrT="[Text]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Florida Quitline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dirty="0"/>
        </a:p>
      </dgm:t>
    </dgm:pt>
    <dgm:pt modelId="{D8641D0A-141E-344C-AE92-BB258236A0B4}" type="parTrans" cxnId="{D43FD5FF-D09D-6E4C-B0D3-8087D62D6667}">
      <dgm:prSet/>
      <dgm:spPr/>
      <dgm:t>
        <a:bodyPr/>
        <a:lstStyle/>
        <a:p>
          <a:endParaRPr lang="en-US"/>
        </a:p>
      </dgm:t>
    </dgm:pt>
    <dgm:pt modelId="{BD3DE590-D8E6-EA4F-A388-1725CF4350C4}" type="sibTrans" cxnId="{D43FD5FF-D09D-6E4C-B0D3-8087D62D6667}">
      <dgm:prSet/>
      <dgm:spPr/>
      <dgm:t>
        <a:bodyPr/>
        <a:lstStyle/>
        <a:p>
          <a:endParaRPr lang="en-US"/>
        </a:p>
      </dgm:t>
    </dgm:pt>
    <dgm:pt modelId="{51CC2B6A-FF34-F84F-83AB-62E36D2B45AB}" type="asst">
      <dgm:prSet phldrT="[Text]"/>
      <dgm:spPr>
        <a:solidFill>
          <a:schemeClr val="bg1"/>
        </a:solidFill>
        <a:ln>
          <a:solidFill>
            <a:srgbClr val="DB6900"/>
          </a:solidFill>
        </a:ln>
      </dgm:spPr>
      <dgm:t>
        <a:bodyPr/>
        <a:lstStyle/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Referred to study</a:t>
          </a:r>
        </a:p>
        <a:p>
          <a:r>
            <a:rPr lang="en-US" b="1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(72)</a:t>
          </a:r>
          <a:endParaRPr lang="en-US" b="1" dirty="0">
            <a:solidFill>
              <a:srgbClr val="002657"/>
            </a:solidFill>
          </a:endParaRPr>
        </a:p>
      </dgm:t>
    </dgm:pt>
    <dgm:pt modelId="{CC901C84-478A-2C4F-A65B-BEEEBDAF11F2}" type="parTrans" cxnId="{6E846101-D549-7F4A-8DE3-55236EFA9885}">
      <dgm:prSet/>
      <dgm:spPr/>
      <dgm:t>
        <a:bodyPr/>
        <a:lstStyle/>
        <a:p>
          <a:endParaRPr lang="en-US"/>
        </a:p>
      </dgm:t>
    </dgm:pt>
    <dgm:pt modelId="{C933ADEF-CF2D-7041-9BA7-AB5A09C9CA70}" type="sibTrans" cxnId="{6E846101-D549-7F4A-8DE3-55236EFA9885}">
      <dgm:prSet/>
      <dgm:spPr/>
      <dgm:t>
        <a:bodyPr/>
        <a:lstStyle/>
        <a:p>
          <a:endParaRPr lang="en-US"/>
        </a:p>
      </dgm:t>
    </dgm:pt>
    <dgm:pt modelId="{E7BB9E00-40B0-DF41-B919-F7224FB1C6F9}" type="pres">
      <dgm:prSet presAssocID="{531455EC-02C4-F645-89A4-4F57B89141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FF88EB2-5738-4F4E-BD31-8EC586CB7B0F}" type="pres">
      <dgm:prSet presAssocID="{5B2300D5-26E4-8D44-B215-E3EE304BA916}" presName="hierRoot1" presStyleCnt="0">
        <dgm:presLayoutVars>
          <dgm:hierBranch val="init"/>
        </dgm:presLayoutVars>
      </dgm:prSet>
      <dgm:spPr/>
    </dgm:pt>
    <dgm:pt modelId="{B2CBF6D0-3D9E-E24A-92F1-39F5AEA9C31A}" type="pres">
      <dgm:prSet presAssocID="{5B2300D5-26E4-8D44-B215-E3EE304BA916}" presName="rootComposite1" presStyleCnt="0"/>
      <dgm:spPr/>
    </dgm:pt>
    <dgm:pt modelId="{514A47D6-201F-9146-B6A5-62F22F23AB79}" type="pres">
      <dgm:prSet presAssocID="{5B2300D5-26E4-8D44-B215-E3EE304BA916}" presName="rootText1" presStyleLbl="node0" presStyleIdx="0" presStyleCnt="2" custLinFactNeighborX="-5898" custLinFactNeighborY="-5171">
        <dgm:presLayoutVars>
          <dgm:chPref val="3"/>
        </dgm:presLayoutVars>
      </dgm:prSet>
      <dgm:spPr/>
    </dgm:pt>
    <dgm:pt modelId="{9C257A59-4801-4E41-9112-AC147616E3D0}" type="pres">
      <dgm:prSet presAssocID="{5B2300D5-26E4-8D44-B215-E3EE304BA916}" presName="rootConnector1" presStyleLbl="node1" presStyleIdx="0" presStyleCnt="0"/>
      <dgm:spPr/>
    </dgm:pt>
    <dgm:pt modelId="{209C7166-1A43-1049-9999-C60CC33573C0}" type="pres">
      <dgm:prSet presAssocID="{5B2300D5-26E4-8D44-B215-E3EE304BA916}" presName="hierChild2" presStyleCnt="0"/>
      <dgm:spPr/>
    </dgm:pt>
    <dgm:pt modelId="{90761FD7-7EBC-4D4A-898C-21977D54A437}" type="pres">
      <dgm:prSet presAssocID="{691C59C8-0CE7-CB44-A7AF-F267E21DF400}" presName="Name37" presStyleLbl="parChTrans1D2" presStyleIdx="0" presStyleCnt="4"/>
      <dgm:spPr/>
    </dgm:pt>
    <dgm:pt modelId="{4E7959D9-1EB8-914C-8710-4D3C04D5C2B3}" type="pres">
      <dgm:prSet presAssocID="{18ECB1E7-2BA4-4146-B9BF-01AFE8317EAB}" presName="hierRoot2" presStyleCnt="0">
        <dgm:presLayoutVars>
          <dgm:hierBranch val="init"/>
        </dgm:presLayoutVars>
      </dgm:prSet>
      <dgm:spPr/>
    </dgm:pt>
    <dgm:pt modelId="{6FC08283-8596-CB4D-AC0F-0EBCA0390766}" type="pres">
      <dgm:prSet presAssocID="{18ECB1E7-2BA4-4146-B9BF-01AFE8317EAB}" presName="rootComposite" presStyleCnt="0"/>
      <dgm:spPr/>
    </dgm:pt>
    <dgm:pt modelId="{36BB8ED1-5A1C-7542-A11D-8BB2761B7AB0}" type="pres">
      <dgm:prSet presAssocID="{18ECB1E7-2BA4-4146-B9BF-01AFE8317EAB}" presName="rootText" presStyleLbl="node2" presStyleIdx="0" presStyleCnt="3" custScaleX="95535" custScaleY="95330" custLinFactNeighborX="6602" custLinFactNeighborY="-4950">
        <dgm:presLayoutVars>
          <dgm:chPref val="3"/>
        </dgm:presLayoutVars>
      </dgm:prSet>
      <dgm:spPr/>
    </dgm:pt>
    <dgm:pt modelId="{60A8CE42-4038-2A42-84ED-D9863573F183}" type="pres">
      <dgm:prSet presAssocID="{18ECB1E7-2BA4-4146-B9BF-01AFE8317EAB}" presName="rootConnector" presStyleLbl="node2" presStyleIdx="0" presStyleCnt="3"/>
      <dgm:spPr/>
    </dgm:pt>
    <dgm:pt modelId="{EB534B05-EB0A-814B-A855-8F6E9CBA83CE}" type="pres">
      <dgm:prSet presAssocID="{18ECB1E7-2BA4-4146-B9BF-01AFE8317EAB}" presName="hierChild4" presStyleCnt="0"/>
      <dgm:spPr/>
    </dgm:pt>
    <dgm:pt modelId="{17D7587A-56F0-7D4C-A959-6403F26D531D}" type="pres">
      <dgm:prSet presAssocID="{18ECB1E7-2BA4-4146-B9BF-01AFE8317EAB}" presName="hierChild5" presStyleCnt="0"/>
      <dgm:spPr/>
    </dgm:pt>
    <dgm:pt modelId="{7CCDBA59-B54D-FF44-A0D5-AA4448E4D59F}" type="pres">
      <dgm:prSet presAssocID="{C4C07B8A-A168-5D44-BC60-1C222C8C1648}" presName="Name37" presStyleLbl="parChTrans1D2" presStyleIdx="1" presStyleCnt="4"/>
      <dgm:spPr/>
    </dgm:pt>
    <dgm:pt modelId="{BB20C2F9-B674-2A4A-AF36-2E99C20AA002}" type="pres">
      <dgm:prSet presAssocID="{3E4B7478-6DAA-A54C-883B-1B68EFF199FD}" presName="hierRoot2" presStyleCnt="0">
        <dgm:presLayoutVars>
          <dgm:hierBranch val="init"/>
        </dgm:presLayoutVars>
      </dgm:prSet>
      <dgm:spPr/>
    </dgm:pt>
    <dgm:pt modelId="{F467B252-5199-9642-88D5-7411F2F0B4E3}" type="pres">
      <dgm:prSet presAssocID="{3E4B7478-6DAA-A54C-883B-1B68EFF199FD}" presName="rootComposite" presStyleCnt="0"/>
      <dgm:spPr/>
    </dgm:pt>
    <dgm:pt modelId="{E5DACA34-6308-D547-B383-6277E1A9F379}" type="pres">
      <dgm:prSet presAssocID="{3E4B7478-6DAA-A54C-883B-1B68EFF199FD}" presName="rootText" presStyleLbl="node2" presStyleIdx="1" presStyleCnt="3" custScaleX="95206" custScaleY="94951" custLinFactNeighborX="-5714" custLinFactNeighborY="-2557">
        <dgm:presLayoutVars>
          <dgm:chPref val="3"/>
        </dgm:presLayoutVars>
      </dgm:prSet>
      <dgm:spPr/>
    </dgm:pt>
    <dgm:pt modelId="{A8952BED-310B-8C48-AF33-65E801B0EEF4}" type="pres">
      <dgm:prSet presAssocID="{3E4B7478-6DAA-A54C-883B-1B68EFF199FD}" presName="rootConnector" presStyleLbl="node2" presStyleIdx="1" presStyleCnt="3"/>
      <dgm:spPr/>
    </dgm:pt>
    <dgm:pt modelId="{DE96D642-ACC8-BD42-B0FF-88D1E9E65DD0}" type="pres">
      <dgm:prSet presAssocID="{3E4B7478-6DAA-A54C-883B-1B68EFF199FD}" presName="hierChild4" presStyleCnt="0"/>
      <dgm:spPr/>
    </dgm:pt>
    <dgm:pt modelId="{CEAB3C66-E3ED-C34F-9204-894D9A5C9A82}" type="pres">
      <dgm:prSet presAssocID="{3E4B7478-6DAA-A54C-883B-1B68EFF199FD}" presName="hierChild5" presStyleCnt="0"/>
      <dgm:spPr/>
    </dgm:pt>
    <dgm:pt modelId="{19DFDCE2-35BC-CC42-BE94-2D797832AD32}" type="pres">
      <dgm:prSet presAssocID="{D8641D0A-141E-344C-AE92-BB258236A0B4}" presName="Name37" presStyleLbl="parChTrans1D2" presStyleIdx="2" presStyleCnt="4"/>
      <dgm:spPr/>
    </dgm:pt>
    <dgm:pt modelId="{ED30E382-E572-5D43-8A2B-3FE6B5243B0D}" type="pres">
      <dgm:prSet presAssocID="{8B28BBC6-B262-6C4F-BC85-AF5EA3AAFF9F}" presName="hierRoot2" presStyleCnt="0">
        <dgm:presLayoutVars>
          <dgm:hierBranch val="init"/>
        </dgm:presLayoutVars>
      </dgm:prSet>
      <dgm:spPr/>
    </dgm:pt>
    <dgm:pt modelId="{B082226A-4FA8-024F-A9A5-90D851E11A13}" type="pres">
      <dgm:prSet presAssocID="{8B28BBC6-B262-6C4F-BC85-AF5EA3AAFF9F}" presName="rootComposite" presStyleCnt="0"/>
      <dgm:spPr/>
    </dgm:pt>
    <dgm:pt modelId="{62075007-1CC1-BA4B-927D-8E287CDE4A13}" type="pres">
      <dgm:prSet presAssocID="{8B28BBC6-B262-6C4F-BC85-AF5EA3AAFF9F}" presName="rootText" presStyleLbl="node2" presStyleIdx="2" presStyleCnt="3" custScaleX="95904" custScaleY="95712" custLinFactNeighborX="-6449" custLinFactNeighborY="-5330">
        <dgm:presLayoutVars>
          <dgm:chPref val="3"/>
        </dgm:presLayoutVars>
      </dgm:prSet>
      <dgm:spPr/>
    </dgm:pt>
    <dgm:pt modelId="{4DF7421F-BF68-5846-926C-2F83C5FB4FA4}" type="pres">
      <dgm:prSet presAssocID="{8B28BBC6-B262-6C4F-BC85-AF5EA3AAFF9F}" presName="rootConnector" presStyleLbl="node2" presStyleIdx="2" presStyleCnt="3"/>
      <dgm:spPr/>
    </dgm:pt>
    <dgm:pt modelId="{BB32D649-BD4C-5947-BFC9-A7E594E902D2}" type="pres">
      <dgm:prSet presAssocID="{8B28BBC6-B262-6C4F-BC85-AF5EA3AAFF9F}" presName="hierChild4" presStyleCnt="0"/>
      <dgm:spPr/>
    </dgm:pt>
    <dgm:pt modelId="{565DA5AB-718A-2140-A0BC-7F3F927C3C59}" type="pres">
      <dgm:prSet presAssocID="{8B28BBC6-B262-6C4F-BC85-AF5EA3AAFF9F}" presName="hierChild5" presStyleCnt="0"/>
      <dgm:spPr/>
    </dgm:pt>
    <dgm:pt modelId="{1AE1B194-79F2-A944-93C9-A51A453C6F1A}" type="pres">
      <dgm:prSet presAssocID="{5B2300D5-26E4-8D44-B215-E3EE304BA916}" presName="hierChild3" presStyleCnt="0"/>
      <dgm:spPr/>
    </dgm:pt>
    <dgm:pt modelId="{FB2A8055-3811-9F44-B443-8876DE69B214}" type="pres">
      <dgm:prSet presAssocID="{D11B348D-74BB-624C-92F2-949DDE815F33}" presName="Name111" presStyleLbl="parChTrans1D2" presStyleIdx="3" presStyleCnt="4"/>
      <dgm:spPr/>
    </dgm:pt>
    <dgm:pt modelId="{5D426ED2-ABD3-8440-8380-E1D7C07D69C1}" type="pres">
      <dgm:prSet presAssocID="{D7D8138C-80D5-EC48-B87B-9DB78D72A96A}" presName="hierRoot3" presStyleCnt="0">
        <dgm:presLayoutVars>
          <dgm:hierBranch val="init"/>
        </dgm:presLayoutVars>
      </dgm:prSet>
      <dgm:spPr/>
    </dgm:pt>
    <dgm:pt modelId="{B225B8B1-61A0-224B-99D9-0698F83EA380}" type="pres">
      <dgm:prSet presAssocID="{D7D8138C-80D5-EC48-B87B-9DB78D72A96A}" presName="rootComposite3" presStyleCnt="0"/>
      <dgm:spPr/>
    </dgm:pt>
    <dgm:pt modelId="{AE587D80-8743-2541-91F4-8E218DC9FC9B}" type="pres">
      <dgm:prSet presAssocID="{D7D8138C-80D5-EC48-B87B-9DB78D72A96A}" presName="rootText3" presStyleLbl="asst1" presStyleIdx="0" presStyleCnt="1" custScaleX="124530" custScaleY="132028" custLinFactX="74833" custLinFactNeighborX="100000" custLinFactNeighborY="-35999">
        <dgm:presLayoutVars>
          <dgm:chPref val="3"/>
        </dgm:presLayoutVars>
      </dgm:prSet>
      <dgm:spPr/>
    </dgm:pt>
    <dgm:pt modelId="{8EF82EC2-A95E-304D-B4A3-F984BA9B21CA}" type="pres">
      <dgm:prSet presAssocID="{D7D8138C-80D5-EC48-B87B-9DB78D72A96A}" presName="rootConnector3" presStyleLbl="asst1" presStyleIdx="0" presStyleCnt="1"/>
      <dgm:spPr/>
    </dgm:pt>
    <dgm:pt modelId="{DEE22DDD-B69D-FC48-BDD1-BC16EA2AC70D}" type="pres">
      <dgm:prSet presAssocID="{D7D8138C-80D5-EC48-B87B-9DB78D72A96A}" presName="hierChild6" presStyleCnt="0"/>
      <dgm:spPr/>
    </dgm:pt>
    <dgm:pt modelId="{242EE899-D88F-9E41-AED9-EA41FFB72D6F}" type="pres">
      <dgm:prSet presAssocID="{D7D8138C-80D5-EC48-B87B-9DB78D72A96A}" presName="hierChild7" presStyleCnt="0"/>
      <dgm:spPr/>
    </dgm:pt>
    <dgm:pt modelId="{228CCA1E-F1FC-9B4B-888A-43BB0C8F0892}" type="pres">
      <dgm:prSet presAssocID="{51CC2B6A-FF34-F84F-83AB-62E36D2B45AB}" presName="hierRoot1" presStyleCnt="0">
        <dgm:presLayoutVars>
          <dgm:hierBranch val="init"/>
        </dgm:presLayoutVars>
      </dgm:prSet>
      <dgm:spPr/>
    </dgm:pt>
    <dgm:pt modelId="{11EAFAAF-A466-3F46-9582-397BC6014EAB}" type="pres">
      <dgm:prSet presAssocID="{51CC2B6A-FF34-F84F-83AB-62E36D2B45AB}" presName="rootComposite1" presStyleCnt="0"/>
      <dgm:spPr/>
    </dgm:pt>
    <dgm:pt modelId="{684B7084-1C08-8D49-A55C-328FE8E9D3EF}" type="pres">
      <dgm:prSet presAssocID="{51CC2B6A-FF34-F84F-83AB-62E36D2B45AB}" presName="rootText1" presStyleLbl="node0" presStyleIdx="1" presStyleCnt="2" custScaleX="65907" custScaleY="51561" custLinFactX="-7485" custLinFactY="100000" custLinFactNeighborX="-100000" custLinFactNeighborY="123743">
        <dgm:presLayoutVars>
          <dgm:chPref val="3"/>
        </dgm:presLayoutVars>
      </dgm:prSet>
      <dgm:spPr/>
    </dgm:pt>
    <dgm:pt modelId="{42985806-D0CC-D042-870B-FC97E2FC28D6}" type="pres">
      <dgm:prSet presAssocID="{51CC2B6A-FF34-F84F-83AB-62E36D2B45AB}" presName="rootConnector1" presStyleLbl="asst0" presStyleIdx="0" presStyleCnt="0"/>
      <dgm:spPr/>
    </dgm:pt>
    <dgm:pt modelId="{53F7EB5D-9000-204A-9663-6B7B292A9CAE}" type="pres">
      <dgm:prSet presAssocID="{51CC2B6A-FF34-F84F-83AB-62E36D2B45AB}" presName="hierChild2" presStyleCnt="0"/>
      <dgm:spPr/>
    </dgm:pt>
    <dgm:pt modelId="{DC26B3A4-CAE7-9145-8368-373CE20745FF}" type="pres">
      <dgm:prSet presAssocID="{51CC2B6A-FF34-F84F-83AB-62E36D2B45AB}" presName="hierChild3" presStyleCnt="0"/>
      <dgm:spPr/>
    </dgm:pt>
  </dgm:ptLst>
  <dgm:cxnLst>
    <dgm:cxn modelId="{6E846101-D549-7F4A-8DE3-55236EFA9885}" srcId="{531455EC-02C4-F645-89A4-4F57B891411D}" destId="{51CC2B6A-FF34-F84F-83AB-62E36D2B45AB}" srcOrd="1" destOrd="0" parTransId="{CC901C84-478A-2C4F-A65B-BEEEBDAF11F2}" sibTransId="{C933ADEF-CF2D-7041-9BA7-AB5A09C9CA70}"/>
    <dgm:cxn modelId="{BBDF4002-B025-6D41-A586-B2E3FDC93242}" type="presOf" srcId="{18ECB1E7-2BA4-4146-B9BF-01AFE8317EAB}" destId="{60A8CE42-4038-2A42-84ED-D9863573F183}" srcOrd="1" destOrd="0" presId="urn:microsoft.com/office/officeart/2005/8/layout/orgChart1"/>
    <dgm:cxn modelId="{1CC74E1E-624A-C147-9779-29157BD163BA}" type="presOf" srcId="{3E4B7478-6DAA-A54C-883B-1B68EFF199FD}" destId="{A8952BED-310B-8C48-AF33-65E801B0EEF4}" srcOrd="1" destOrd="0" presId="urn:microsoft.com/office/officeart/2005/8/layout/orgChart1"/>
    <dgm:cxn modelId="{E40E6826-97B2-1042-A4B6-9C97E7267858}" type="presOf" srcId="{C4C07B8A-A168-5D44-BC60-1C222C8C1648}" destId="{7CCDBA59-B54D-FF44-A0D5-AA4448E4D59F}" srcOrd="0" destOrd="0" presId="urn:microsoft.com/office/officeart/2005/8/layout/orgChart1"/>
    <dgm:cxn modelId="{B1122F30-2E31-554C-930C-BE57645898D4}" type="presOf" srcId="{D7D8138C-80D5-EC48-B87B-9DB78D72A96A}" destId="{AE587D80-8743-2541-91F4-8E218DC9FC9B}" srcOrd="0" destOrd="0" presId="urn:microsoft.com/office/officeart/2005/8/layout/orgChart1"/>
    <dgm:cxn modelId="{EE48C134-DDF8-764C-9586-C3129C2B751D}" type="presOf" srcId="{531455EC-02C4-F645-89A4-4F57B891411D}" destId="{E7BB9E00-40B0-DF41-B919-F7224FB1C6F9}" srcOrd="0" destOrd="0" presId="urn:microsoft.com/office/officeart/2005/8/layout/orgChart1"/>
    <dgm:cxn modelId="{DC05D13E-1BF0-1944-8693-135F3B532FC4}" type="presOf" srcId="{691C59C8-0CE7-CB44-A7AF-F267E21DF400}" destId="{90761FD7-7EBC-4D4A-898C-21977D54A437}" srcOrd="0" destOrd="0" presId="urn:microsoft.com/office/officeart/2005/8/layout/orgChart1"/>
    <dgm:cxn modelId="{849F5941-9130-9649-80FD-2848E8E05169}" type="presOf" srcId="{51CC2B6A-FF34-F84F-83AB-62E36D2B45AB}" destId="{684B7084-1C08-8D49-A55C-328FE8E9D3EF}" srcOrd="0" destOrd="0" presId="urn:microsoft.com/office/officeart/2005/8/layout/orgChart1"/>
    <dgm:cxn modelId="{7A857250-98C4-2746-9C03-44BA2A9645ED}" type="presOf" srcId="{3E4B7478-6DAA-A54C-883B-1B68EFF199FD}" destId="{E5DACA34-6308-D547-B383-6277E1A9F379}" srcOrd="0" destOrd="0" presId="urn:microsoft.com/office/officeart/2005/8/layout/orgChart1"/>
    <dgm:cxn modelId="{92E1E250-1BAE-2743-BF6E-70C47F5B0D78}" type="presOf" srcId="{18ECB1E7-2BA4-4146-B9BF-01AFE8317EAB}" destId="{36BB8ED1-5A1C-7542-A11D-8BB2761B7AB0}" srcOrd="0" destOrd="0" presId="urn:microsoft.com/office/officeart/2005/8/layout/orgChart1"/>
    <dgm:cxn modelId="{4DCE4354-BEA2-8643-BCA8-D5453075A0C5}" srcId="{531455EC-02C4-F645-89A4-4F57B891411D}" destId="{5B2300D5-26E4-8D44-B215-E3EE304BA916}" srcOrd="0" destOrd="0" parTransId="{806F3E32-FFDE-5345-950C-AACC3F505732}" sibTransId="{642D2435-7C32-554F-B016-66C54D219BF4}"/>
    <dgm:cxn modelId="{25CB7E5E-C64F-364E-B8BE-C479056BE8E5}" type="presOf" srcId="{5B2300D5-26E4-8D44-B215-E3EE304BA916}" destId="{9C257A59-4801-4E41-9112-AC147616E3D0}" srcOrd="1" destOrd="0" presId="urn:microsoft.com/office/officeart/2005/8/layout/orgChart1"/>
    <dgm:cxn modelId="{B0158366-CD6E-1B49-B102-BCE81830921D}" type="presOf" srcId="{D7D8138C-80D5-EC48-B87B-9DB78D72A96A}" destId="{8EF82EC2-A95E-304D-B4A3-F984BA9B21CA}" srcOrd="1" destOrd="0" presId="urn:microsoft.com/office/officeart/2005/8/layout/orgChart1"/>
    <dgm:cxn modelId="{5AA36171-D428-0B42-BA70-AB7827A3FA13}" srcId="{5B2300D5-26E4-8D44-B215-E3EE304BA916}" destId="{D7D8138C-80D5-EC48-B87B-9DB78D72A96A}" srcOrd="0" destOrd="0" parTransId="{D11B348D-74BB-624C-92F2-949DDE815F33}" sibTransId="{0D2A2D82-E847-A64D-BF2E-2CCE8D4C784B}"/>
    <dgm:cxn modelId="{9CB2D7AD-40E0-AF41-880F-5FA1BF03AD65}" type="presOf" srcId="{51CC2B6A-FF34-F84F-83AB-62E36D2B45AB}" destId="{42985806-D0CC-D042-870B-FC97E2FC28D6}" srcOrd="1" destOrd="0" presId="urn:microsoft.com/office/officeart/2005/8/layout/orgChart1"/>
    <dgm:cxn modelId="{159FE9AD-A859-B84A-BD7A-6A3B8C1D5474}" type="presOf" srcId="{5B2300D5-26E4-8D44-B215-E3EE304BA916}" destId="{514A47D6-201F-9146-B6A5-62F22F23AB79}" srcOrd="0" destOrd="0" presId="urn:microsoft.com/office/officeart/2005/8/layout/orgChart1"/>
    <dgm:cxn modelId="{ACBDFAB2-52D1-004C-BA02-09570BB7F51D}" type="presOf" srcId="{D8641D0A-141E-344C-AE92-BB258236A0B4}" destId="{19DFDCE2-35BC-CC42-BE94-2D797832AD32}" srcOrd="0" destOrd="0" presId="urn:microsoft.com/office/officeart/2005/8/layout/orgChart1"/>
    <dgm:cxn modelId="{768DF6B5-A2F3-384D-AADD-F2400AF04F63}" type="presOf" srcId="{8B28BBC6-B262-6C4F-BC85-AF5EA3AAFF9F}" destId="{62075007-1CC1-BA4B-927D-8E287CDE4A13}" srcOrd="0" destOrd="0" presId="urn:microsoft.com/office/officeart/2005/8/layout/orgChart1"/>
    <dgm:cxn modelId="{684242B6-20D7-BB4D-A60C-07C530CA2048}" type="presOf" srcId="{D11B348D-74BB-624C-92F2-949DDE815F33}" destId="{FB2A8055-3811-9F44-B443-8876DE69B214}" srcOrd="0" destOrd="0" presId="urn:microsoft.com/office/officeart/2005/8/layout/orgChart1"/>
    <dgm:cxn modelId="{AC791BE0-D188-8F45-8BC9-D89A3C920756}" type="presOf" srcId="{8B28BBC6-B262-6C4F-BC85-AF5EA3AAFF9F}" destId="{4DF7421F-BF68-5846-926C-2F83C5FB4FA4}" srcOrd="1" destOrd="0" presId="urn:microsoft.com/office/officeart/2005/8/layout/orgChart1"/>
    <dgm:cxn modelId="{E9DFBCE9-DD59-C04A-9988-A1390023334D}" srcId="{5B2300D5-26E4-8D44-B215-E3EE304BA916}" destId="{18ECB1E7-2BA4-4146-B9BF-01AFE8317EAB}" srcOrd="1" destOrd="0" parTransId="{691C59C8-0CE7-CB44-A7AF-F267E21DF400}" sibTransId="{256995CA-2AB7-CC48-BEAF-52270F030AC0}"/>
    <dgm:cxn modelId="{D841EBF8-B130-D645-B96B-EF062F7DE47C}" srcId="{5B2300D5-26E4-8D44-B215-E3EE304BA916}" destId="{3E4B7478-6DAA-A54C-883B-1B68EFF199FD}" srcOrd="2" destOrd="0" parTransId="{C4C07B8A-A168-5D44-BC60-1C222C8C1648}" sibTransId="{CF1EF031-C5A8-034E-AB34-C78B373D1FA9}"/>
    <dgm:cxn modelId="{D43FD5FF-D09D-6E4C-B0D3-8087D62D6667}" srcId="{5B2300D5-26E4-8D44-B215-E3EE304BA916}" destId="{8B28BBC6-B262-6C4F-BC85-AF5EA3AAFF9F}" srcOrd="3" destOrd="0" parTransId="{D8641D0A-141E-344C-AE92-BB258236A0B4}" sibTransId="{BD3DE590-D8E6-EA4F-A388-1725CF4350C4}"/>
    <dgm:cxn modelId="{806951B3-9CCF-AA42-8069-032639CC0D8D}" type="presParOf" srcId="{E7BB9E00-40B0-DF41-B919-F7224FB1C6F9}" destId="{1FF88EB2-5738-4F4E-BD31-8EC586CB7B0F}" srcOrd="0" destOrd="0" presId="urn:microsoft.com/office/officeart/2005/8/layout/orgChart1"/>
    <dgm:cxn modelId="{5B4432EF-70BF-7E4E-93D1-35004D0CDFF4}" type="presParOf" srcId="{1FF88EB2-5738-4F4E-BD31-8EC586CB7B0F}" destId="{B2CBF6D0-3D9E-E24A-92F1-39F5AEA9C31A}" srcOrd="0" destOrd="0" presId="urn:microsoft.com/office/officeart/2005/8/layout/orgChart1"/>
    <dgm:cxn modelId="{CEF8F90F-6D58-8A47-8B90-71E122D4B180}" type="presParOf" srcId="{B2CBF6D0-3D9E-E24A-92F1-39F5AEA9C31A}" destId="{514A47D6-201F-9146-B6A5-62F22F23AB79}" srcOrd="0" destOrd="0" presId="urn:microsoft.com/office/officeart/2005/8/layout/orgChart1"/>
    <dgm:cxn modelId="{C8F1D034-B8DC-0A48-9C80-0372360EA983}" type="presParOf" srcId="{B2CBF6D0-3D9E-E24A-92F1-39F5AEA9C31A}" destId="{9C257A59-4801-4E41-9112-AC147616E3D0}" srcOrd="1" destOrd="0" presId="urn:microsoft.com/office/officeart/2005/8/layout/orgChart1"/>
    <dgm:cxn modelId="{59890D9D-9F3C-AD47-AEFE-967E2E55C2E1}" type="presParOf" srcId="{1FF88EB2-5738-4F4E-BD31-8EC586CB7B0F}" destId="{209C7166-1A43-1049-9999-C60CC33573C0}" srcOrd="1" destOrd="0" presId="urn:microsoft.com/office/officeart/2005/8/layout/orgChart1"/>
    <dgm:cxn modelId="{154A5FCD-2539-CB40-B11F-925E911A88FD}" type="presParOf" srcId="{209C7166-1A43-1049-9999-C60CC33573C0}" destId="{90761FD7-7EBC-4D4A-898C-21977D54A437}" srcOrd="0" destOrd="0" presId="urn:microsoft.com/office/officeart/2005/8/layout/orgChart1"/>
    <dgm:cxn modelId="{22B3B13E-6045-2C40-95A4-1C706A82F68C}" type="presParOf" srcId="{209C7166-1A43-1049-9999-C60CC33573C0}" destId="{4E7959D9-1EB8-914C-8710-4D3C04D5C2B3}" srcOrd="1" destOrd="0" presId="urn:microsoft.com/office/officeart/2005/8/layout/orgChart1"/>
    <dgm:cxn modelId="{3A3F0DC9-84A1-424F-837C-5778E04E0DBB}" type="presParOf" srcId="{4E7959D9-1EB8-914C-8710-4D3C04D5C2B3}" destId="{6FC08283-8596-CB4D-AC0F-0EBCA0390766}" srcOrd="0" destOrd="0" presId="urn:microsoft.com/office/officeart/2005/8/layout/orgChart1"/>
    <dgm:cxn modelId="{77F06C0C-3CFC-BD48-AD05-C16FE9ABDE6A}" type="presParOf" srcId="{6FC08283-8596-CB4D-AC0F-0EBCA0390766}" destId="{36BB8ED1-5A1C-7542-A11D-8BB2761B7AB0}" srcOrd="0" destOrd="0" presId="urn:microsoft.com/office/officeart/2005/8/layout/orgChart1"/>
    <dgm:cxn modelId="{8F226949-1A52-A541-A68A-1AC526A431E0}" type="presParOf" srcId="{6FC08283-8596-CB4D-AC0F-0EBCA0390766}" destId="{60A8CE42-4038-2A42-84ED-D9863573F183}" srcOrd="1" destOrd="0" presId="urn:microsoft.com/office/officeart/2005/8/layout/orgChart1"/>
    <dgm:cxn modelId="{68383CFE-7BD5-D343-8A0E-143933133007}" type="presParOf" srcId="{4E7959D9-1EB8-914C-8710-4D3C04D5C2B3}" destId="{EB534B05-EB0A-814B-A855-8F6E9CBA83CE}" srcOrd="1" destOrd="0" presId="urn:microsoft.com/office/officeart/2005/8/layout/orgChart1"/>
    <dgm:cxn modelId="{B002B593-3C11-414C-AD89-D9C921EA5D36}" type="presParOf" srcId="{4E7959D9-1EB8-914C-8710-4D3C04D5C2B3}" destId="{17D7587A-56F0-7D4C-A959-6403F26D531D}" srcOrd="2" destOrd="0" presId="urn:microsoft.com/office/officeart/2005/8/layout/orgChart1"/>
    <dgm:cxn modelId="{F42C98A7-9642-8E46-A549-082F2AA6A2C8}" type="presParOf" srcId="{209C7166-1A43-1049-9999-C60CC33573C0}" destId="{7CCDBA59-B54D-FF44-A0D5-AA4448E4D59F}" srcOrd="2" destOrd="0" presId="urn:microsoft.com/office/officeart/2005/8/layout/orgChart1"/>
    <dgm:cxn modelId="{E771F1D3-1F24-AD45-AB73-6C5C4117919F}" type="presParOf" srcId="{209C7166-1A43-1049-9999-C60CC33573C0}" destId="{BB20C2F9-B674-2A4A-AF36-2E99C20AA002}" srcOrd="3" destOrd="0" presId="urn:microsoft.com/office/officeart/2005/8/layout/orgChart1"/>
    <dgm:cxn modelId="{BBEC4374-6C6E-0B43-A16F-C2FBD17F8125}" type="presParOf" srcId="{BB20C2F9-B674-2A4A-AF36-2E99C20AA002}" destId="{F467B252-5199-9642-88D5-7411F2F0B4E3}" srcOrd="0" destOrd="0" presId="urn:microsoft.com/office/officeart/2005/8/layout/orgChart1"/>
    <dgm:cxn modelId="{0F0A4AEC-2E18-9A46-BD77-A3116BE03422}" type="presParOf" srcId="{F467B252-5199-9642-88D5-7411F2F0B4E3}" destId="{E5DACA34-6308-D547-B383-6277E1A9F379}" srcOrd="0" destOrd="0" presId="urn:microsoft.com/office/officeart/2005/8/layout/orgChart1"/>
    <dgm:cxn modelId="{2E746F2C-A7E9-E041-BE48-4AE646A47F1D}" type="presParOf" srcId="{F467B252-5199-9642-88D5-7411F2F0B4E3}" destId="{A8952BED-310B-8C48-AF33-65E801B0EEF4}" srcOrd="1" destOrd="0" presId="urn:microsoft.com/office/officeart/2005/8/layout/orgChart1"/>
    <dgm:cxn modelId="{AB26241D-7094-0B4F-865D-AF87909EAC87}" type="presParOf" srcId="{BB20C2F9-B674-2A4A-AF36-2E99C20AA002}" destId="{DE96D642-ACC8-BD42-B0FF-88D1E9E65DD0}" srcOrd="1" destOrd="0" presId="urn:microsoft.com/office/officeart/2005/8/layout/orgChart1"/>
    <dgm:cxn modelId="{D2A408EC-61A0-2446-AC19-EA6546840853}" type="presParOf" srcId="{BB20C2F9-B674-2A4A-AF36-2E99C20AA002}" destId="{CEAB3C66-E3ED-C34F-9204-894D9A5C9A82}" srcOrd="2" destOrd="0" presId="urn:microsoft.com/office/officeart/2005/8/layout/orgChart1"/>
    <dgm:cxn modelId="{BB038064-0E75-D64E-8F09-F9270903931D}" type="presParOf" srcId="{209C7166-1A43-1049-9999-C60CC33573C0}" destId="{19DFDCE2-35BC-CC42-BE94-2D797832AD32}" srcOrd="4" destOrd="0" presId="urn:microsoft.com/office/officeart/2005/8/layout/orgChart1"/>
    <dgm:cxn modelId="{0EFEA8F6-F445-EB47-ACBA-4461AB7C317E}" type="presParOf" srcId="{209C7166-1A43-1049-9999-C60CC33573C0}" destId="{ED30E382-E572-5D43-8A2B-3FE6B5243B0D}" srcOrd="5" destOrd="0" presId="urn:microsoft.com/office/officeart/2005/8/layout/orgChart1"/>
    <dgm:cxn modelId="{B23E369C-EF3D-664B-83AC-423D62F76922}" type="presParOf" srcId="{ED30E382-E572-5D43-8A2B-3FE6B5243B0D}" destId="{B082226A-4FA8-024F-A9A5-90D851E11A13}" srcOrd="0" destOrd="0" presId="urn:microsoft.com/office/officeart/2005/8/layout/orgChart1"/>
    <dgm:cxn modelId="{D7F8461D-ED53-9741-B76A-18881F9ABE9E}" type="presParOf" srcId="{B082226A-4FA8-024F-A9A5-90D851E11A13}" destId="{62075007-1CC1-BA4B-927D-8E287CDE4A13}" srcOrd="0" destOrd="0" presId="urn:microsoft.com/office/officeart/2005/8/layout/orgChart1"/>
    <dgm:cxn modelId="{86DA7B8B-1C85-8B4E-A938-B6FB10256771}" type="presParOf" srcId="{B082226A-4FA8-024F-A9A5-90D851E11A13}" destId="{4DF7421F-BF68-5846-926C-2F83C5FB4FA4}" srcOrd="1" destOrd="0" presId="urn:microsoft.com/office/officeart/2005/8/layout/orgChart1"/>
    <dgm:cxn modelId="{563B5094-D337-BD4A-A056-4A5C3AFAEC67}" type="presParOf" srcId="{ED30E382-E572-5D43-8A2B-3FE6B5243B0D}" destId="{BB32D649-BD4C-5947-BFC9-A7E594E902D2}" srcOrd="1" destOrd="0" presId="urn:microsoft.com/office/officeart/2005/8/layout/orgChart1"/>
    <dgm:cxn modelId="{B95ACBFC-E774-CE4C-A8B2-51063C02DE75}" type="presParOf" srcId="{ED30E382-E572-5D43-8A2B-3FE6B5243B0D}" destId="{565DA5AB-718A-2140-A0BC-7F3F927C3C59}" srcOrd="2" destOrd="0" presId="urn:microsoft.com/office/officeart/2005/8/layout/orgChart1"/>
    <dgm:cxn modelId="{4B83B299-ABF3-3746-859B-8B58A0A444AA}" type="presParOf" srcId="{1FF88EB2-5738-4F4E-BD31-8EC586CB7B0F}" destId="{1AE1B194-79F2-A944-93C9-A51A453C6F1A}" srcOrd="2" destOrd="0" presId="urn:microsoft.com/office/officeart/2005/8/layout/orgChart1"/>
    <dgm:cxn modelId="{727529BF-6A22-2B48-8618-DA929A5CCFFD}" type="presParOf" srcId="{1AE1B194-79F2-A944-93C9-A51A453C6F1A}" destId="{FB2A8055-3811-9F44-B443-8876DE69B214}" srcOrd="0" destOrd="0" presId="urn:microsoft.com/office/officeart/2005/8/layout/orgChart1"/>
    <dgm:cxn modelId="{983AC082-A3E4-2F4F-8DEC-1D79E9019D05}" type="presParOf" srcId="{1AE1B194-79F2-A944-93C9-A51A453C6F1A}" destId="{5D426ED2-ABD3-8440-8380-E1D7C07D69C1}" srcOrd="1" destOrd="0" presId="urn:microsoft.com/office/officeart/2005/8/layout/orgChart1"/>
    <dgm:cxn modelId="{4CCE790D-3B10-D14B-8C5F-03ACEF66AC83}" type="presParOf" srcId="{5D426ED2-ABD3-8440-8380-E1D7C07D69C1}" destId="{B225B8B1-61A0-224B-99D9-0698F83EA380}" srcOrd="0" destOrd="0" presId="urn:microsoft.com/office/officeart/2005/8/layout/orgChart1"/>
    <dgm:cxn modelId="{4C625B7D-4B96-D344-9378-19D4ECB3D327}" type="presParOf" srcId="{B225B8B1-61A0-224B-99D9-0698F83EA380}" destId="{AE587D80-8743-2541-91F4-8E218DC9FC9B}" srcOrd="0" destOrd="0" presId="urn:microsoft.com/office/officeart/2005/8/layout/orgChart1"/>
    <dgm:cxn modelId="{7A9BF0F2-C76A-3442-9C3E-92AB11AA6D7A}" type="presParOf" srcId="{B225B8B1-61A0-224B-99D9-0698F83EA380}" destId="{8EF82EC2-A95E-304D-B4A3-F984BA9B21CA}" srcOrd="1" destOrd="0" presId="urn:microsoft.com/office/officeart/2005/8/layout/orgChart1"/>
    <dgm:cxn modelId="{D718AB7F-2E58-A843-868B-829E54C5D189}" type="presParOf" srcId="{5D426ED2-ABD3-8440-8380-E1D7C07D69C1}" destId="{DEE22DDD-B69D-FC48-BDD1-BC16EA2AC70D}" srcOrd="1" destOrd="0" presId="urn:microsoft.com/office/officeart/2005/8/layout/orgChart1"/>
    <dgm:cxn modelId="{434D982E-501B-5740-A19E-78684D4B9181}" type="presParOf" srcId="{5D426ED2-ABD3-8440-8380-E1D7C07D69C1}" destId="{242EE899-D88F-9E41-AED9-EA41FFB72D6F}" srcOrd="2" destOrd="0" presId="urn:microsoft.com/office/officeart/2005/8/layout/orgChart1"/>
    <dgm:cxn modelId="{6E011068-E9F5-6247-BE8E-E09D2E3BAB3B}" type="presParOf" srcId="{E7BB9E00-40B0-DF41-B919-F7224FB1C6F9}" destId="{228CCA1E-F1FC-9B4B-888A-43BB0C8F0892}" srcOrd="1" destOrd="0" presId="urn:microsoft.com/office/officeart/2005/8/layout/orgChart1"/>
    <dgm:cxn modelId="{43B6B139-B22E-5347-8780-E52C5FDB1BCA}" type="presParOf" srcId="{228CCA1E-F1FC-9B4B-888A-43BB0C8F0892}" destId="{11EAFAAF-A466-3F46-9582-397BC6014EAB}" srcOrd="0" destOrd="0" presId="urn:microsoft.com/office/officeart/2005/8/layout/orgChart1"/>
    <dgm:cxn modelId="{42FCA666-A180-A447-A6C0-7838BB137EBE}" type="presParOf" srcId="{11EAFAAF-A466-3F46-9582-397BC6014EAB}" destId="{684B7084-1C08-8D49-A55C-328FE8E9D3EF}" srcOrd="0" destOrd="0" presId="urn:microsoft.com/office/officeart/2005/8/layout/orgChart1"/>
    <dgm:cxn modelId="{FA1FCA64-2885-3041-BFEE-5F0951BBCC75}" type="presParOf" srcId="{11EAFAAF-A466-3F46-9582-397BC6014EAB}" destId="{42985806-D0CC-D042-870B-FC97E2FC28D6}" srcOrd="1" destOrd="0" presId="urn:microsoft.com/office/officeart/2005/8/layout/orgChart1"/>
    <dgm:cxn modelId="{C99BCA63-B3CD-4847-B88F-4D2670AF57C9}" type="presParOf" srcId="{228CCA1E-F1FC-9B4B-888A-43BB0C8F0892}" destId="{53F7EB5D-9000-204A-9663-6B7B292A9CAE}" srcOrd="1" destOrd="0" presId="urn:microsoft.com/office/officeart/2005/8/layout/orgChart1"/>
    <dgm:cxn modelId="{6CFC40A0-F974-364D-BCDD-630F1C470947}" type="presParOf" srcId="{228CCA1E-F1FC-9B4B-888A-43BB0C8F0892}" destId="{DC26B3A4-CAE7-9145-8368-373CE20745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62839-4E09-E644-A073-CD58C6C3CF0F}">
      <dsp:nvSpPr>
        <dsp:cNvPr id="0" name=""/>
        <dsp:cNvSpPr/>
      </dsp:nvSpPr>
      <dsp:spPr>
        <a:xfrm>
          <a:off x="0" y="0"/>
          <a:ext cx="8040538" cy="14702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BASELINE</a:t>
          </a:r>
        </a:p>
      </dsp:txBody>
      <dsp:txXfrm>
        <a:off x="43063" y="43063"/>
        <a:ext cx="7954412" cy="1384160"/>
      </dsp:txXfrm>
    </dsp:sp>
    <dsp:sp modelId="{DAA73E0E-F210-0C44-B1A7-33F6F5753284}">
      <dsp:nvSpPr>
        <dsp:cNvPr id="0" name=""/>
        <dsp:cNvSpPr/>
      </dsp:nvSpPr>
      <dsp:spPr>
        <a:xfrm rot="5400000">
          <a:off x="3743108" y="1509020"/>
          <a:ext cx="554321" cy="661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3821780" y="1562674"/>
        <a:ext cx="396977" cy="388025"/>
      </dsp:txXfrm>
    </dsp:sp>
    <dsp:sp modelId="{52396007-2B04-6A48-ACC5-C2D51FB30E4B}">
      <dsp:nvSpPr>
        <dsp:cNvPr id="0" name=""/>
        <dsp:cNvSpPr/>
      </dsp:nvSpPr>
      <dsp:spPr>
        <a:xfrm>
          <a:off x="0" y="2209382"/>
          <a:ext cx="8040538" cy="14702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2-MONTHS</a:t>
          </a:r>
          <a:r>
            <a:rPr lang="en-US" sz="6000" kern="1200" dirty="0"/>
            <a:t> </a:t>
          </a:r>
        </a:p>
      </dsp:txBody>
      <dsp:txXfrm>
        <a:off x="43063" y="2252445"/>
        <a:ext cx="7954412" cy="1384160"/>
      </dsp:txXfrm>
    </dsp:sp>
    <dsp:sp modelId="{FC8561DC-3C84-5140-8FFF-D62E51598611}">
      <dsp:nvSpPr>
        <dsp:cNvPr id="0" name=""/>
        <dsp:cNvSpPr/>
      </dsp:nvSpPr>
      <dsp:spPr>
        <a:xfrm rot="5400000">
          <a:off x="3744590" y="3716426"/>
          <a:ext cx="551357" cy="661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3821781" y="3771562"/>
        <a:ext cx="396977" cy="385950"/>
      </dsp:txXfrm>
    </dsp:sp>
    <dsp:sp modelId="{27BD2043-9294-954F-B4BC-BCCBA13B3323}">
      <dsp:nvSpPr>
        <dsp:cNvPr id="0" name=""/>
        <dsp:cNvSpPr/>
      </dsp:nvSpPr>
      <dsp:spPr>
        <a:xfrm>
          <a:off x="0" y="4414812"/>
          <a:ext cx="8040538" cy="14702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*6-MONTHS</a:t>
          </a:r>
        </a:p>
      </dsp:txBody>
      <dsp:txXfrm>
        <a:off x="43063" y="4457875"/>
        <a:ext cx="7954412" cy="1384160"/>
      </dsp:txXfrm>
    </dsp:sp>
    <dsp:sp modelId="{BB235555-C8A7-1542-94AE-FE4455FF7241}">
      <dsp:nvSpPr>
        <dsp:cNvPr id="0" name=""/>
        <dsp:cNvSpPr/>
      </dsp:nvSpPr>
      <dsp:spPr>
        <a:xfrm rot="5400000">
          <a:off x="3744590" y="5921856"/>
          <a:ext cx="551357" cy="661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3821781" y="5976992"/>
        <a:ext cx="396977" cy="385950"/>
      </dsp:txXfrm>
    </dsp:sp>
    <dsp:sp modelId="{F7DB478F-30BB-7946-963C-072895C57AE4}">
      <dsp:nvSpPr>
        <dsp:cNvPr id="0" name=""/>
        <dsp:cNvSpPr/>
      </dsp:nvSpPr>
      <dsp:spPr>
        <a:xfrm>
          <a:off x="0" y="6620242"/>
          <a:ext cx="8040538" cy="14702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00265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1-YEAR</a:t>
          </a:r>
        </a:p>
      </dsp:txBody>
      <dsp:txXfrm>
        <a:off x="43063" y="6663305"/>
        <a:ext cx="7954412" cy="1384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D2C5E-D670-CD4A-BF98-672C3DF01E0E}">
      <dsp:nvSpPr>
        <dsp:cNvPr id="0" name=""/>
        <dsp:cNvSpPr/>
      </dsp:nvSpPr>
      <dsp:spPr>
        <a:xfrm>
          <a:off x="6852552" y="3086427"/>
          <a:ext cx="448233" cy="1963690"/>
        </a:xfrm>
        <a:custGeom>
          <a:avLst/>
          <a:gdLst/>
          <a:ahLst/>
          <a:cxnLst/>
          <a:rect l="0" t="0" r="0" b="0"/>
          <a:pathLst>
            <a:path>
              <a:moveTo>
                <a:pt x="448233" y="0"/>
              </a:moveTo>
              <a:lnTo>
                <a:pt x="448233" y="1963690"/>
              </a:lnTo>
              <a:lnTo>
                <a:pt x="0" y="196369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4F267-21BD-2F40-BF38-84B3DD9A7247}">
      <dsp:nvSpPr>
        <dsp:cNvPr id="0" name=""/>
        <dsp:cNvSpPr/>
      </dsp:nvSpPr>
      <dsp:spPr>
        <a:xfrm>
          <a:off x="7300786" y="3086427"/>
          <a:ext cx="5165359" cy="392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9147"/>
              </a:lnTo>
              <a:lnTo>
                <a:pt x="5165359" y="3479147"/>
              </a:lnTo>
              <a:lnTo>
                <a:pt x="5165359" y="39273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49999-0CC1-E741-9260-6A23BF9C4B8C}">
      <dsp:nvSpPr>
        <dsp:cNvPr id="0" name=""/>
        <dsp:cNvSpPr/>
      </dsp:nvSpPr>
      <dsp:spPr>
        <a:xfrm>
          <a:off x="7255066" y="3086427"/>
          <a:ext cx="91440" cy="3927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73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466FB-03F7-5F46-9A7C-702E79BD0D6E}">
      <dsp:nvSpPr>
        <dsp:cNvPr id="0" name=""/>
        <dsp:cNvSpPr/>
      </dsp:nvSpPr>
      <dsp:spPr>
        <a:xfrm>
          <a:off x="2135426" y="3086427"/>
          <a:ext cx="5165359" cy="3927380"/>
        </a:xfrm>
        <a:custGeom>
          <a:avLst/>
          <a:gdLst/>
          <a:ahLst/>
          <a:cxnLst/>
          <a:rect l="0" t="0" r="0" b="0"/>
          <a:pathLst>
            <a:path>
              <a:moveTo>
                <a:pt x="5165359" y="0"/>
              </a:moveTo>
              <a:lnTo>
                <a:pt x="5165359" y="3479147"/>
              </a:lnTo>
              <a:lnTo>
                <a:pt x="0" y="3479147"/>
              </a:lnTo>
              <a:lnTo>
                <a:pt x="0" y="392738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6AE0EC-1443-9E4E-B0E9-A5F78015BEEC}">
      <dsp:nvSpPr>
        <dsp:cNvPr id="0" name=""/>
        <dsp:cNvSpPr/>
      </dsp:nvSpPr>
      <dsp:spPr>
        <a:xfrm>
          <a:off x="5166339" y="955865"/>
          <a:ext cx="4268892" cy="21305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Adult primary care patients who smoke</a:t>
          </a:r>
        </a:p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(n=1,332)</a:t>
          </a:r>
          <a:endParaRPr lang="en-US" sz="3700" kern="1200" dirty="0"/>
        </a:p>
      </dsp:txBody>
      <dsp:txXfrm>
        <a:off x="5166339" y="955865"/>
        <a:ext cx="4268892" cy="2130561"/>
      </dsp:txXfrm>
    </dsp:sp>
    <dsp:sp modelId="{2EA1ECB9-A586-6340-8720-9608A3C36F87}">
      <dsp:nvSpPr>
        <dsp:cNvPr id="0" name=""/>
        <dsp:cNvSpPr/>
      </dsp:nvSpPr>
      <dsp:spPr>
        <a:xfrm>
          <a:off x="980" y="7013808"/>
          <a:ext cx="4268892" cy="2134446"/>
        </a:xfrm>
        <a:prstGeom prst="rect">
          <a:avLst/>
        </a:prstGeom>
        <a:blipFill dpi="0" rotWithShape="0">
          <a:blip xmlns:r="http://schemas.openxmlformats.org/officeDocument/2006/relationships" r:embed="rId1"/>
          <a:srcRect/>
          <a:stretch>
            <a:fillRect l="29924" t="9847" r="29924" b="9847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 </a:t>
          </a:r>
        </a:p>
      </dsp:txBody>
      <dsp:txXfrm>
        <a:off x="980" y="7013808"/>
        <a:ext cx="4268892" cy="2134446"/>
      </dsp:txXfrm>
    </dsp:sp>
    <dsp:sp modelId="{302C7159-BDC7-E342-BBD0-73A25501D845}">
      <dsp:nvSpPr>
        <dsp:cNvPr id="0" name=""/>
        <dsp:cNvSpPr/>
      </dsp:nvSpPr>
      <dsp:spPr>
        <a:xfrm>
          <a:off x="5166339" y="7013808"/>
          <a:ext cx="4268892" cy="2134446"/>
        </a:xfrm>
        <a:prstGeom prst="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23" t="-192" r="-2423" b="-192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 </a:t>
          </a:r>
        </a:p>
      </dsp:txBody>
      <dsp:txXfrm>
        <a:off x="5166339" y="7013808"/>
        <a:ext cx="4268892" cy="2134446"/>
      </dsp:txXfrm>
    </dsp:sp>
    <dsp:sp modelId="{6C00FF8C-E5B0-DF46-8957-43926783279C}">
      <dsp:nvSpPr>
        <dsp:cNvPr id="0" name=""/>
        <dsp:cNvSpPr/>
      </dsp:nvSpPr>
      <dsp:spPr>
        <a:xfrm>
          <a:off x="10331699" y="7013808"/>
          <a:ext cx="4268892" cy="2134446"/>
        </a:xfrm>
        <a:prstGeom prst="rect">
          <a:avLst/>
        </a:prstGeom>
        <a:blipFill dpi="0" rotWithShape="0">
          <a:blip xmlns:r="http://schemas.openxmlformats.org/officeDocument/2006/relationships" r:embed="rId3"/>
          <a:srcRect/>
          <a:stretch>
            <a:fillRect l="2039" t="-2422" r="2039" b="-2422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 </a:t>
          </a:r>
        </a:p>
      </dsp:txBody>
      <dsp:txXfrm>
        <a:off x="10331699" y="7013808"/>
        <a:ext cx="4268892" cy="2134446"/>
      </dsp:txXfrm>
    </dsp:sp>
    <dsp:sp modelId="{8C6EEEBC-42E8-3C40-9892-CF7B4E7ABC7B}">
      <dsp:nvSpPr>
        <dsp:cNvPr id="0" name=""/>
        <dsp:cNvSpPr/>
      </dsp:nvSpPr>
      <dsp:spPr>
        <a:xfrm>
          <a:off x="2583660" y="3982894"/>
          <a:ext cx="4268892" cy="21344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ASK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ADVISE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CONNECT</a:t>
          </a:r>
          <a:endParaRPr lang="en-US" sz="4000" kern="1200" dirty="0"/>
        </a:p>
      </dsp:txBody>
      <dsp:txXfrm>
        <a:off x="2583660" y="3982894"/>
        <a:ext cx="4268892" cy="2134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A8055-3811-9F44-B443-8876DE69B214}">
      <dsp:nvSpPr>
        <dsp:cNvPr id="0" name=""/>
        <dsp:cNvSpPr/>
      </dsp:nvSpPr>
      <dsp:spPr>
        <a:xfrm>
          <a:off x="7256553" y="2385743"/>
          <a:ext cx="2093172" cy="1767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615"/>
              </a:lnTo>
              <a:lnTo>
                <a:pt x="2093172" y="176761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FDCE2-35BC-CC42-BE94-2D797832AD32}">
      <dsp:nvSpPr>
        <dsp:cNvPr id="0" name=""/>
        <dsp:cNvSpPr/>
      </dsp:nvSpPr>
      <dsp:spPr>
        <a:xfrm>
          <a:off x="7256553" y="2385743"/>
          <a:ext cx="5304701" cy="4943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2642"/>
              </a:lnTo>
              <a:lnTo>
                <a:pt x="5304701" y="4462642"/>
              </a:lnTo>
              <a:lnTo>
                <a:pt x="5304701" y="49435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DBA59-B54D-FF44-A0D5-AA4448E4D59F}">
      <dsp:nvSpPr>
        <dsp:cNvPr id="0" name=""/>
        <dsp:cNvSpPr/>
      </dsp:nvSpPr>
      <dsp:spPr>
        <a:xfrm>
          <a:off x="7210811" y="2385743"/>
          <a:ext cx="91440" cy="5007061"/>
        </a:xfrm>
        <a:custGeom>
          <a:avLst/>
          <a:gdLst/>
          <a:ahLst/>
          <a:cxnLst/>
          <a:rect l="0" t="0" r="0" b="0"/>
          <a:pathLst>
            <a:path>
              <a:moveTo>
                <a:pt x="45742" y="0"/>
              </a:moveTo>
              <a:lnTo>
                <a:pt x="45742" y="4526145"/>
              </a:lnTo>
              <a:lnTo>
                <a:pt x="45720" y="4526145"/>
              </a:lnTo>
              <a:lnTo>
                <a:pt x="45720" y="500706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761FD7-7EBC-4D4A-898C-21977D54A437}">
      <dsp:nvSpPr>
        <dsp:cNvPr id="0" name=""/>
        <dsp:cNvSpPr/>
      </dsp:nvSpPr>
      <dsp:spPr>
        <a:xfrm>
          <a:off x="2490683" y="2385743"/>
          <a:ext cx="4765870" cy="4952259"/>
        </a:xfrm>
        <a:custGeom>
          <a:avLst/>
          <a:gdLst/>
          <a:ahLst/>
          <a:cxnLst/>
          <a:rect l="0" t="0" r="0" b="0"/>
          <a:pathLst>
            <a:path>
              <a:moveTo>
                <a:pt x="4765870" y="0"/>
              </a:moveTo>
              <a:lnTo>
                <a:pt x="4765870" y="4471344"/>
              </a:lnTo>
              <a:lnTo>
                <a:pt x="0" y="4471344"/>
              </a:lnTo>
              <a:lnTo>
                <a:pt x="0" y="495225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A47D6-201F-9146-B6A5-62F22F23AB79}">
      <dsp:nvSpPr>
        <dsp:cNvPr id="0" name=""/>
        <dsp:cNvSpPr/>
      </dsp:nvSpPr>
      <dsp:spPr>
        <a:xfrm>
          <a:off x="4966481" y="95670"/>
          <a:ext cx="4580145" cy="229007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Referred to study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(158)</a:t>
          </a:r>
          <a:endParaRPr lang="en-US" sz="3000" kern="1200" dirty="0"/>
        </a:p>
      </dsp:txBody>
      <dsp:txXfrm>
        <a:off x="4966481" y="95670"/>
        <a:ext cx="4580145" cy="2290072"/>
      </dsp:txXfrm>
    </dsp:sp>
    <dsp:sp modelId="{36BB8ED1-5A1C-7542-A11D-8BB2761B7AB0}">
      <dsp:nvSpPr>
        <dsp:cNvPr id="0" name=""/>
        <dsp:cNvSpPr/>
      </dsp:nvSpPr>
      <dsp:spPr>
        <a:xfrm>
          <a:off x="302862" y="7338002"/>
          <a:ext cx="4375642" cy="2183126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 err="1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iCanQuit</a:t>
          </a: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sz="3000" kern="1200" dirty="0"/>
        </a:p>
      </dsp:txBody>
      <dsp:txXfrm>
        <a:off x="302862" y="7338002"/>
        <a:ext cx="4375642" cy="2183126"/>
      </dsp:txXfrm>
    </dsp:sp>
    <dsp:sp modelId="{E5DACA34-6308-D547-B383-6277E1A9F379}">
      <dsp:nvSpPr>
        <dsp:cNvPr id="0" name=""/>
        <dsp:cNvSpPr/>
      </dsp:nvSpPr>
      <dsp:spPr>
        <a:xfrm>
          <a:off x="5076244" y="7392804"/>
          <a:ext cx="4360573" cy="2174447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iCanQuit+Motiv8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sz="3000" kern="1200" dirty="0"/>
        </a:p>
      </dsp:txBody>
      <dsp:txXfrm>
        <a:off x="5076244" y="7392804"/>
        <a:ext cx="4360573" cy="2174447"/>
      </dsp:txXfrm>
    </dsp:sp>
    <dsp:sp modelId="{62075007-1CC1-BA4B-927D-8E287CDE4A13}">
      <dsp:nvSpPr>
        <dsp:cNvPr id="0" name=""/>
        <dsp:cNvSpPr/>
      </dsp:nvSpPr>
      <dsp:spPr>
        <a:xfrm>
          <a:off x="10364984" y="7329300"/>
          <a:ext cx="4392543" cy="2191874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Florida Quitline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(24)</a:t>
          </a:r>
          <a:endParaRPr lang="en-US" sz="3000" kern="1200" dirty="0"/>
        </a:p>
      </dsp:txBody>
      <dsp:txXfrm>
        <a:off x="10364984" y="7329300"/>
        <a:ext cx="4392543" cy="2191874"/>
      </dsp:txXfrm>
    </dsp:sp>
    <dsp:sp modelId="{AE587D80-8743-2541-91F4-8E218DC9FC9B}">
      <dsp:nvSpPr>
        <dsp:cNvPr id="0" name=""/>
        <dsp:cNvSpPr/>
      </dsp:nvSpPr>
      <dsp:spPr>
        <a:xfrm>
          <a:off x="9349726" y="2641590"/>
          <a:ext cx="5703655" cy="3023537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rgbClr val="002657"/>
              </a:solidFill>
              <a:latin typeface=""/>
            </a:rPr>
            <a:t> Pending (10)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rgbClr val="002657"/>
              </a:solidFill>
              <a:latin typeface=""/>
            </a:rPr>
            <a:t> Excluded (76)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rgbClr val="002657"/>
              </a:solidFill>
              <a:latin typeface=""/>
            </a:rPr>
            <a:t> -Didn’t meet inclusion criteria (33)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rgbClr val="002657"/>
              </a:solidFill>
              <a:latin typeface=""/>
            </a:rPr>
            <a:t> -Declined (36)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rgbClr val="002657"/>
              </a:solidFill>
              <a:latin typeface=""/>
            </a:rPr>
            <a:t> -Other (7)</a:t>
          </a:r>
        </a:p>
      </dsp:txBody>
      <dsp:txXfrm>
        <a:off x="9349726" y="2641590"/>
        <a:ext cx="5703655" cy="3023537"/>
      </dsp:txXfrm>
    </dsp:sp>
    <dsp:sp modelId="{684B7084-1C08-8D49-A55C-328FE8E9D3EF}">
      <dsp:nvSpPr>
        <dsp:cNvPr id="0" name=""/>
        <dsp:cNvSpPr/>
      </dsp:nvSpPr>
      <dsp:spPr>
        <a:xfrm>
          <a:off x="5855624" y="5337967"/>
          <a:ext cx="3018636" cy="1180784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DB6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Referred to study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002657"/>
              </a:solidFill>
              <a:latin typeface="Lato" panose="020F0502020204030203" pitchFamily="34" charset="0"/>
              <a:cs typeface="Segoe UI" panose="020B0502040204020203" pitchFamily="34" charset="0"/>
            </a:rPr>
            <a:t>(72)</a:t>
          </a:r>
          <a:endParaRPr lang="en-US" sz="3000" b="1" kern="1200" dirty="0">
            <a:solidFill>
              <a:srgbClr val="002657"/>
            </a:solidFill>
          </a:endParaRPr>
        </a:p>
      </dsp:txBody>
      <dsp:txXfrm>
        <a:off x="5855624" y="5337967"/>
        <a:ext cx="3018636" cy="1180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2/22/24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57325" y="1143000"/>
            <a:ext cx="3943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57325" y="1143000"/>
            <a:ext cx="39433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680" y="5387342"/>
            <a:ext cx="35753040" cy="11460480"/>
          </a:xfrm>
        </p:spPr>
        <p:txBody>
          <a:bodyPr anchor="b"/>
          <a:lstStyle>
            <a:lvl1pPr algn="ctr">
              <a:defRPr sz="27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17289782"/>
            <a:ext cx="31546800" cy="7947658"/>
          </a:xfrm>
        </p:spPr>
        <p:txBody>
          <a:bodyPr/>
          <a:lstStyle>
            <a:lvl1pPr marL="0" indent="0" algn="ctr">
              <a:buNone/>
              <a:defRPr sz="11040"/>
            </a:lvl1pPr>
            <a:lvl2pPr marL="2103120" indent="0" algn="ctr">
              <a:buNone/>
              <a:defRPr sz="9200"/>
            </a:lvl2pPr>
            <a:lvl3pPr marL="4206240" indent="0" algn="ctr">
              <a:buNone/>
              <a:defRPr sz="8280"/>
            </a:lvl3pPr>
            <a:lvl4pPr marL="6309360" indent="0" algn="ctr">
              <a:buNone/>
              <a:defRPr sz="7360"/>
            </a:lvl4pPr>
            <a:lvl5pPr marL="8412480" indent="0" algn="ctr">
              <a:buNone/>
              <a:defRPr sz="7360"/>
            </a:lvl5pPr>
            <a:lvl6pPr marL="10515600" indent="0" algn="ctr">
              <a:buNone/>
              <a:defRPr sz="7360"/>
            </a:lvl6pPr>
            <a:lvl7pPr marL="12618720" indent="0" algn="ctr">
              <a:buNone/>
              <a:defRPr sz="7360"/>
            </a:lvl7pPr>
            <a:lvl8pPr marL="14721840" indent="0" algn="ctr">
              <a:buNone/>
              <a:defRPr sz="7360"/>
            </a:lvl8pPr>
            <a:lvl9pPr marL="16824960" indent="0" algn="ctr">
              <a:buNone/>
              <a:defRPr sz="7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3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3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85" y="8206749"/>
            <a:ext cx="36278820" cy="13693138"/>
          </a:xfrm>
        </p:spPr>
        <p:txBody>
          <a:bodyPr anchor="b"/>
          <a:lstStyle>
            <a:lvl1pPr>
              <a:defRPr sz="27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9885" y="22029429"/>
            <a:ext cx="36278820" cy="7200898"/>
          </a:xfrm>
        </p:spPr>
        <p:txBody>
          <a:bodyPr/>
          <a:lstStyle>
            <a:lvl1pPr marL="0" indent="0">
              <a:buNone/>
              <a:defRPr sz="11040">
                <a:solidFill>
                  <a:schemeClr val="tx1"/>
                </a:solidFill>
              </a:defRPr>
            </a:lvl1pPr>
            <a:lvl2pPr marL="210312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2pPr>
            <a:lvl3pPr marL="4206240" indent="0">
              <a:buNone/>
              <a:defRPr sz="8280">
                <a:solidFill>
                  <a:schemeClr val="tx1">
                    <a:tint val="75000"/>
                  </a:schemeClr>
                </a:solidFill>
              </a:defRPr>
            </a:lvl3pPr>
            <a:lvl4pPr marL="630936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4pPr>
            <a:lvl5pPr marL="841248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5pPr>
            <a:lvl6pPr marL="1051560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6pPr>
            <a:lvl7pPr marL="1261872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7pPr>
            <a:lvl8pPr marL="1472184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8pPr>
            <a:lvl9pPr marL="1682496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0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91790" y="8763000"/>
            <a:ext cx="178765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94090" y="8763000"/>
            <a:ext cx="178765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4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1752607"/>
            <a:ext cx="3627882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7273" y="8069582"/>
            <a:ext cx="17794364" cy="3954778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103120" indent="0">
              <a:buNone/>
              <a:defRPr sz="9200" b="1"/>
            </a:lvl2pPr>
            <a:lvl3pPr marL="4206240" indent="0">
              <a:buNone/>
              <a:defRPr sz="8280" b="1"/>
            </a:lvl3pPr>
            <a:lvl4pPr marL="6309360" indent="0">
              <a:buNone/>
              <a:defRPr sz="7360" b="1"/>
            </a:lvl4pPr>
            <a:lvl5pPr marL="8412480" indent="0">
              <a:buNone/>
              <a:defRPr sz="7360" b="1"/>
            </a:lvl5pPr>
            <a:lvl6pPr marL="10515600" indent="0">
              <a:buNone/>
              <a:defRPr sz="7360" b="1"/>
            </a:lvl6pPr>
            <a:lvl7pPr marL="12618720" indent="0">
              <a:buNone/>
              <a:defRPr sz="7360" b="1"/>
            </a:lvl7pPr>
            <a:lvl8pPr marL="14721840" indent="0">
              <a:buNone/>
              <a:defRPr sz="7360" b="1"/>
            </a:lvl8pPr>
            <a:lvl9pPr marL="16824960" indent="0">
              <a:buNone/>
              <a:defRPr sz="7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7273" y="12024360"/>
            <a:ext cx="17794364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294092" y="8069582"/>
            <a:ext cx="17881999" cy="3954778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103120" indent="0">
              <a:buNone/>
              <a:defRPr sz="9200" b="1"/>
            </a:lvl2pPr>
            <a:lvl3pPr marL="4206240" indent="0">
              <a:buNone/>
              <a:defRPr sz="8280" b="1"/>
            </a:lvl3pPr>
            <a:lvl4pPr marL="6309360" indent="0">
              <a:buNone/>
              <a:defRPr sz="7360" b="1"/>
            </a:lvl4pPr>
            <a:lvl5pPr marL="8412480" indent="0">
              <a:buNone/>
              <a:defRPr sz="7360" b="1"/>
            </a:lvl5pPr>
            <a:lvl6pPr marL="10515600" indent="0">
              <a:buNone/>
              <a:defRPr sz="7360" b="1"/>
            </a:lvl6pPr>
            <a:lvl7pPr marL="12618720" indent="0">
              <a:buNone/>
              <a:defRPr sz="7360" b="1"/>
            </a:lvl7pPr>
            <a:lvl8pPr marL="14721840" indent="0">
              <a:buNone/>
              <a:defRPr sz="7360" b="1"/>
            </a:lvl8pPr>
            <a:lvl9pPr marL="16824960" indent="0">
              <a:buNone/>
              <a:defRPr sz="7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294092" y="12024360"/>
            <a:ext cx="17881999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9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77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194560"/>
            <a:ext cx="13566219" cy="7680960"/>
          </a:xfrm>
        </p:spPr>
        <p:txBody>
          <a:bodyPr anchor="b"/>
          <a:lstStyle>
            <a:lvl1pPr>
              <a:defRPr sz="14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1999" y="4739647"/>
            <a:ext cx="21294090" cy="23393400"/>
          </a:xfrm>
        </p:spPr>
        <p:txBody>
          <a:bodyPr/>
          <a:lstStyle>
            <a:lvl1pPr>
              <a:defRPr sz="14720"/>
            </a:lvl1pPr>
            <a:lvl2pPr>
              <a:defRPr sz="12880"/>
            </a:lvl2pPr>
            <a:lvl3pPr>
              <a:defRPr sz="1104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875520"/>
            <a:ext cx="13566219" cy="18295622"/>
          </a:xfrm>
        </p:spPr>
        <p:txBody>
          <a:bodyPr/>
          <a:lstStyle>
            <a:lvl1pPr marL="0" indent="0">
              <a:buNone/>
              <a:defRPr sz="7360"/>
            </a:lvl1pPr>
            <a:lvl2pPr marL="2103120" indent="0">
              <a:buNone/>
              <a:defRPr sz="6440"/>
            </a:lvl2pPr>
            <a:lvl3pPr marL="4206240" indent="0">
              <a:buNone/>
              <a:defRPr sz="5520"/>
            </a:lvl3pPr>
            <a:lvl4pPr marL="6309360" indent="0">
              <a:buNone/>
              <a:defRPr sz="4600"/>
            </a:lvl4pPr>
            <a:lvl5pPr marL="8412480" indent="0">
              <a:buNone/>
              <a:defRPr sz="4600"/>
            </a:lvl5pPr>
            <a:lvl6pPr marL="10515600" indent="0">
              <a:buNone/>
              <a:defRPr sz="4600"/>
            </a:lvl6pPr>
            <a:lvl7pPr marL="12618720" indent="0">
              <a:buNone/>
              <a:defRPr sz="4600"/>
            </a:lvl7pPr>
            <a:lvl8pPr marL="14721840" indent="0">
              <a:buNone/>
              <a:defRPr sz="4600"/>
            </a:lvl8pPr>
            <a:lvl9pPr marL="16824960" indent="0">
              <a:buNone/>
              <a:defRPr sz="4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9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194560"/>
            <a:ext cx="13566219" cy="7680960"/>
          </a:xfrm>
        </p:spPr>
        <p:txBody>
          <a:bodyPr anchor="b"/>
          <a:lstStyle>
            <a:lvl1pPr>
              <a:defRPr sz="14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81999" y="4739647"/>
            <a:ext cx="21294090" cy="23393400"/>
          </a:xfrm>
        </p:spPr>
        <p:txBody>
          <a:bodyPr anchor="t"/>
          <a:lstStyle>
            <a:lvl1pPr marL="0" indent="0">
              <a:buNone/>
              <a:defRPr sz="14720"/>
            </a:lvl1pPr>
            <a:lvl2pPr marL="2103120" indent="0">
              <a:buNone/>
              <a:defRPr sz="12880"/>
            </a:lvl2pPr>
            <a:lvl3pPr marL="4206240" indent="0">
              <a:buNone/>
              <a:defRPr sz="11040"/>
            </a:lvl3pPr>
            <a:lvl4pPr marL="6309360" indent="0">
              <a:buNone/>
              <a:defRPr sz="9200"/>
            </a:lvl4pPr>
            <a:lvl5pPr marL="8412480" indent="0">
              <a:buNone/>
              <a:defRPr sz="9200"/>
            </a:lvl5pPr>
            <a:lvl6pPr marL="10515600" indent="0">
              <a:buNone/>
              <a:defRPr sz="9200"/>
            </a:lvl6pPr>
            <a:lvl7pPr marL="12618720" indent="0">
              <a:buNone/>
              <a:defRPr sz="9200"/>
            </a:lvl7pPr>
            <a:lvl8pPr marL="14721840" indent="0">
              <a:buNone/>
              <a:defRPr sz="9200"/>
            </a:lvl8pPr>
            <a:lvl9pPr marL="16824960" indent="0">
              <a:buNone/>
              <a:defRPr sz="9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875520"/>
            <a:ext cx="13566219" cy="18295622"/>
          </a:xfrm>
        </p:spPr>
        <p:txBody>
          <a:bodyPr/>
          <a:lstStyle>
            <a:lvl1pPr marL="0" indent="0">
              <a:buNone/>
              <a:defRPr sz="7360"/>
            </a:lvl1pPr>
            <a:lvl2pPr marL="2103120" indent="0">
              <a:buNone/>
              <a:defRPr sz="6440"/>
            </a:lvl2pPr>
            <a:lvl3pPr marL="4206240" indent="0">
              <a:buNone/>
              <a:defRPr sz="5520"/>
            </a:lvl3pPr>
            <a:lvl4pPr marL="6309360" indent="0">
              <a:buNone/>
              <a:defRPr sz="4600"/>
            </a:lvl4pPr>
            <a:lvl5pPr marL="8412480" indent="0">
              <a:buNone/>
              <a:defRPr sz="4600"/>
            </a:lvl5pPr>
            <a:lvl6pPr marL="10515600" indent="0">
              <a:buNone/>
              <a:defRPr sz="4600"/>
            </a:lvl6pPr>
            <a:lvl7pPr marL="12618720" indent="0">
              <a:buNone/>
              <a:defRPr sz="4600"/>
            </a:lvl7pPr>
            <a:lvl8pPr marL="14721840" indent="0">
              <a:buNone/>
              <a:defRPr sz="4600"/>
            </a:lvl8pPr>
            <a:lvl9pPr marL="16824960" indent="0">
              <a:buNone/>
              <a:defRPr sz="4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9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5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100907" y="1752600"/>
            <a:ext cx="906970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1792" y="1752600"/>
            <a:ext cx="2668333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1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1790" y="1752607"/>
            <a:ext cx="362788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1790" y="8763000"/>
            <a:ext cx="362788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91790" y="30510487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933170" y="30510487"/>
            <a:ext cx="141960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06570" y="30510487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206240" rtl="0" eaLnBrk="1" latinLnBrk="0" hangingPunct="1">
        <a:lnSpc>
          <a:spcPct val="90000"/>
        </a:lnSpc>
        <a:spcBef>
          <a:spcPct val="0"/>
        </a:spcBef>
        <a:buNone/>
        <a:defRPr sz="202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1560" indent="-1051560" algn="l" defTabSz="4206240" rtl="0" eaLnBrk="1" latinLnBrk="0" hangingPunct="1">
        <a:lnSpc>
          <a:spcPct val="90000"/>
        </a:lnSpc>
        <a:spcBef>
          <a:spcPts val="4600"/>
        </a:spcBef>
        <a:buFont typeface="Arial" panose="020B0604020202020204" pitchFamily="34" charset="0"/>
        <a:buChar char="•"/>
        <a:defRPr sz="12880" kern="1200">
          <a:solidFill>
            <a:schemeClr val="tx1"/>
          </a:solidFill>
          <a:latin typeface="+mn-lt"/>
          <a:ea typeface="+mn-ea"/>
          <a:cs typeface="+mn-cs"/>
        </a:defRPr>
      </a:lvl1pPr>
      <a:lvl2pPr marL="315468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11040" kern="1200">
          <a:solidFill>
            <a:schemeClr val="tx1"/>
          </a:solidFill>
          <a:latin typeface="+mn-lt"/>
          <a:ea typeface="+mn-ea"/>
          <a:cs typeface="+mn-cs"/>
        </a:defRPr>
      </a:lvl2pPr>
      <a:lvl3pPr marL="525780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3pPr>
      <a:lvl4pPr marL="736092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946404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156716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367028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577340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787652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1pPr>
      <a:lvl2pPr marL="210312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2pPr>
      <a:lvl3pPr marL="420624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841248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051560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261872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472184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682496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1.png"/><Relationship Id="rId21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19" Type="http://schemas.openxmlformats.org/officeDocument/2006/relationships/image" Target="../media/image5.png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E3AF9A7-E065-586C-A273-6890FF2CB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54" y="457677"/>
            <a:ext cx="3926563" cy="3891189"/>
          </a:xfrm>
          <a:prstGeom prst="rect">
            <a:avLst/>
          </a:prstGeom>
        </p:spPr>
      </p:pic>
      <p:sp>
        <p:nvSpPr>
          <p:cNvPr id="29" name="Rectangle: Single Corner Rounded 24">
            <a:extLst>
              <a:ext uri="{FF2B5EF4-FFF2-40B4-BE49-F238E27FC236}">
                <a16:creationId xmlns:a16="http://schemas.microsoft.com/office/drawing/2014/main" id="{C6F1CECB-8E33-3360-C1F0-29BE2B5A2947}"/>
              </a:ext>
            </a:extLst>
          </p:cNvPr>
          <p:cNvSpPr/>
          <p:nvPr/>
        </p:nvSpPr>
        <p:spPr>
          <a:xfrm>
            <a:off x="176866" y="126652"/>
            <a:ext cx="10972907" cy="32665095"/>
          </a:xfrm>
          <a:prstGeom prst="round1Rect">
            <a:avLst/>
          </a:prstGeom>
          <a:solidFill>
            <a:srgbClr val="002657"/>
          </a:solidFill>
          <a:ln w="1270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439690" y="751997"/>
            <a:ext cx="1044726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Lato" panose="020F0502020204030203" pitchFamily="34" charset="0"/>
                <a:cs typeface="Segoe UI" panose="020B0502040204020203" pitchFamily="34" charset="0"/>
              </a:rPr>
              <a:t>Comparative  Effectiveness of Mobile Health Smoking Cessation Approaches Among Underserved Patients in Primary Care</a:t>
            </a:r>
            <a:endParaRPr lang="en-US" sz="8000" dirty="0">
              <a:solidFill>
                <a:schemeClr val="bg1"/>
              </a:solidFill>
              <a:latin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 flipH="1">
            <a:off x="366291" y="9546052"/>
            <a:ext cx="104472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Cassandra O’Hara, M.S., Melissa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Bou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Malham, M.D., Ryan Theis, Ph.D., Mario El Hayek, M.D., Jonathan Bricker PhD, Ji-Hyun Lee, DrPH, Christopher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Cogle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M.D., Maribeth Williams, M.D.,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Jihane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Naous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M.D.,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Shaunak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Mulani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M.D., Hailey Donohue, M.A., Kiah Kramer, B.A., B.S., Ramzi G.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Salloum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Ph.D., &amp; Jesse </a:t>
            </a:r>
            <a:r>
              <a:rPr lang="en-US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Dallery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Ph.D.</a:t>
            </a:r>
            <a:endParaRPr lang="en-US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University of Florida</a:t>
            </a:r>
            <a:endParaRPr lang="en-US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4" name="Diagram 33">
            <a:extLst>
              <a:ext uri="{FF2B5EF4-FFF2-40B4-BE49-F238E27FC236}">
                <a16:creationId xmlns:a16="http://schemas.microsoft.com/office/drawing/2014/main" id="{4A16CDEF-9D75-54CC-76A9-0B41CDF87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7136101"/>
              </p:ext>
            </p:extLst>
          </p:nvPr>
        </p:nvGraphicFramePr>
        <p:xfrm>
          <a:off x="1569652" y="23287536"/>
          <a:ext cx="8040538" cy="8094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3" name="silent presenter">
            <a:extLst>
              <a:ext uri="{FF2B5EF4-FFF2-40B4-BE49-F238E27FC236}">
                <a16:creationId xmlns:a16="http://schemas.microsoft.com/office/drawing/2014/main" id="{C34C3378-A0CB-C512-7E35-D722FAAA33A5}"/>
              </a:ext>
            </a:extLst>
          </p:cNvPr>
          <p:cNvSpPr/>
          <p:nvPr/>
        </p:nvSpPr>
        <p:spPr>
          <a:xfrm rot="16200000">
            <a:off x="20076623" y="10964401"/>
            <a:ext cx="13067342" cy="30550484"/>
          </a:xfrm>
          <a:prstGeom prst="rect">
            <a:avLst/>
          </a:prstGeom>
          <a:solidFill>
            <a:srgbClr val="002657"/>
          </a:solidFill>
          <a:ln w="1270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 </a:t>
            </a:r>
            <a:endParaRPr lang="en-US" sz="1533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F8FC452-11A5-FB37-E228-2AF9E0786531}"/>
              </a:ext>
            </a:extLst>
          </p:cNvPr>
          <p:cNvGrpSpPr/>
          <p:nvPr/>
        </p:nvGrpSpPr>
        <p:grpSpPr>
          <a:xfrm>
            <a:off x="11330340" y="-660462"/>
            <a:ext cx="15593662" cy="10206512"/>
            <a:chOff x="11412598" y="306087"/>
            <a:chExt cx="15593662" cy="1020651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D77A179-D412-AC1A-8486-F639EF1AC5CC}"/>
                </a:ext>
              </a:extLst>
            </p:cNvPr>
            <p:cNvGrpSpPr/>
            <p:nvPr/>
          </p:nvGrpSpPr>
          <p:grpSpPr>
            <a:xfrm>
              <a:off x="11412598" y="306087"/>
              <a:ext cx="15593662" cy="10206512"/>
              <a:chOff x="11392118" y="-1212579"/>
              <a:chExt cx="30396869" cy="9666898"/>
            </a:xfrm>
          </p:grpSpPr>
          <p:sp>
            <p:nvSpPr>
              <p:cNvPr id="18" name="silent presenter">
                <a:extLst>
                  <a:ext uri="{FF2B5EF4-FFF2-40B4-BE49-F238E27FC236}">
                    <a16:creationId xmlns:a16="http://schemas.microsoft.com/office/drawing/2014/main" id="{2CED313D-F175-FCB0-A100-91B5DCA4841A}"/>
                  </a:ext>
                </a:extLst>
              </p:cNvPr>
              <p:cNvSpPr/>
              <p:nvPr/>
            </p:nvSpPr>
            <p:spPr>
              <a:xfrm rot="16200000">
                <a:off x="22138583" y="-11196085"/>
                <a:ext cx="8903939" cy="30396869"/>
              </a:xfrm>
              <a:prstGeom prst="rect">
                <a:avLst/>
              </a:prstGeom>
              <a:solidFill>
                <a:srgbClr val="002657"/>
              </a:solidFill>
              <a:ln w="127000">
                <a:solidFill>
                  <a:srgbClr val="DB6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 </a:t>
                </a:r>
                <a:endParaRPr lang="en-US" sz="1533" dirty="0"/>
              </a:p>
            </p:txBody>
          </p:sp>
          <p:graphicFrame>
            <p:nvGraphicFramePr>
              <p:cNvPr id="31" name="Diagram 30">
                <a:extLst>
                  <a:ext uri="{FF2B5EF4-FFF2-40B4-BE49-F238E27FC236}">
                    <a16:creationId xmlns:a16="http://schemas.microsoft.com/office/drawing/2014/main" id="{67D7C8C6-AA89-A10B-D196-10C91A1C561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37338962"/>
                  </p:ext>
                </p:extLst>
              </p:nvPr>
            </p:nvGraphicFramePr>
            <p:xfrm>
              <a:off x="11887172" y="-1212579"/>
              <a:ext cx="28462979" cy="956991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C9620F4-90D6-F134-C788-00158DEAE760}"/>
                </a:ext>
              </a:extLst>
            </p:cNvPr>
            <p:cNvGrpSpPr/>
            <p:nvPr/>
          </p:nvGrpSpPr>
          <p:grpSpPr>
            <a:xfrm>
              <a:off x="12370787" y="9335283"/>
              <a:ext cx="14393393" cy="674856"/>
              <a:chOff x="12370787" y="9335283"/>
              <a:chExt cx="14393393" cy="67485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031AAA6-7EE7-193A-04D6-ED96CE255E8A}"/>
                  </a:ext>
                </a:extLst>
              </p:cNvPr>
              <p:cNvSpPr txBox="1"/>
              <p:nvPr/>
            </p:nvSpPr>
            <p:spPr>
              <a:xfrm>
                <a:off x="12370787" y="9339631"/>
                <a:ext cx="4069964" cy="646331"/>
              </a:xfrm>
              <a:prstGeom prst="rect">
                <a:avLst/>
              </a:prstGeom>
              <a:solidFill>
                <a:srgbClr val="DB69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rgbClr val="002657"/>
                    </a:solidFill>
                    <a:latin typeface="Lato" panose="020F0502020204030203" pitchFamily="34" charset="0"/>
                    <a:cs typeface="Segoe UI" panose="020B0502040204020203" pitchFamily="34" charset="0"/>
                  </a:rPr>
                  <a:t>ACT-Based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73D6C73-23DE-A0EC-03EF-801E3880687C}"/>
                  </a:ext>
                </a:extLst>
              </p:cNvPr>
              <p:cNvSpPr txBox="1"/>
              <p:nvPr/>
            </p:nvSpPr>
            <p:spPr>
              <a:xfrm>
                <a:off x="17566427" y="9363808"/>
                <a:ext cx="4069964" cy="646331"/>
              </a:xfrm>
              <a:prstGeom prst="rect">
                <a:avLst/>
              </a:prstGeom>
              <a:solidFill>
                <a:srgbClr val="DB69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rgbClr val="002657"/>
                    </a:solidFill>
                    <a:latin typeface="Lato" panose="020F0502020204030203" pitchFamily="34" charset="0"/>
                    <a:cs typeface="Segoe UI" panose="020B0502040204020203" pitchFamily="34" charset="0"/>
                  </a:rPr>
                  <a:t>ACT + CM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5BC4C80-0B79-267F-AFFA-8A99C8BC1ED2}"/>
                  </a:ext>
                </a:extLst>
              </p:cNvPr>
              <p:cNvSpPr txBox="1"/>
              <p:nvPr/>
            </p:nvSpPr>
            <p:spPr>
              <a:xfrm>
                <a:off x="22694216" y="9335283"/>
                <a:ext cx="4069964" cy="646331"/>
              </a:xfrm>
              <a:prstGeom prst="rect">
                <a:avLst/>
              </a:prstGeom>
              <a:solidFill>
                <a:srgbClr val="DB69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rgbClr val="002657"/>
                    </a:solidFill>
                    <a:latin typeface="Lato" panose="020F0502020204030203" pitchFamily="34" charset="0"/>
                    <a:cs typeface="Segoe UI" panose="020B0502040204020203" pitchFamily="34" charset="0"/>
                  </a:rPr>
                  <a:t>Usual Care</a:t>
                </a:r>
              </a:p>
            </p:txBody>
          </p:sp>
        </p:grpSp>
      </p:grpSp>
      <p:sp>
        <p:nvSpPr>
          <p:cNvPr id="55" name="silent presenter">
            <a:extLst>
              <a:ext uri="{FF2B5EF4-FFF2-40B4-BE49-F238E27FC236}">
                <a16:creationId xmlns:a16="http://schemas.microsoft.com/office/drawing/2014/main" id="{EDAA9F7A-E736-EF0D-F0B5-88AEC5AD5F18}"/>
              </a:ext>
            </a:extLst>
          </p:cNvPr>
          <p:cNvSpPr/>
          <p:nvPr/>
        </p:nvSpPr>
        <p:spPr>
          <a:xfrm rot="16200000">
            <a:off x="14083969" y="6801279"/>
            <a:ext cx="10104120" cy="15593662"/>
          </a:xfrm>
          <a:prstGeom prst="rect">
            <a:avLst/>
          </a:prstGeom>
          <a:solidFill>
            <a:srgbClr val="002657"/>
          </a:solidFill>
          <a:ln w="1270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 </a:t>
            </a:r>
            <a:endParaRPr lang="en-US" sz="1533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88E04D0-7F33-CD71-2882-DA4CE208FE8E}"/>
              </a:ext>
            </a:extLst>
          </p:cNvPr>
          <p:cNvSpPr/>
          <p:nvPr/>
        </p:nvSpPr>
        <p:spPr>
          <a:xfrm>
            <a:off x="962908" y="13946195"/>
            <a:ext cx="9258451" cy="1356351"/>
          </a:xfrm>
          <a:prstGeom prst="roundRect">
            <a:avLst/>
          </a:prstGeom>
          <a:solidFill>
            <a:srgbClr val="002657"/>
          </a:solidFill>
          <a:ln w="635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AIMS</a:t>
            </a:r>
            <a:endParaRPr lang="en-US" sz="6000" dirty="0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5B7D422-0220-3B93-7204-E9038CAF0758}"/>
              </a:ext>
            </a:extLst>
          </p:cNvPr>
          <p:cNvSpPr/>
          <p:nvPr/>
        </p:nvSpPr>
        <p:spPr>
          <a:xfrm>
            <a:off x="1031883" y="21515079"/>
            <a:ext cx="9262872" cy="1356351"/>
          </a:xfrm>
          <a:prstGeom prst="roundRect">
            <a:avLst/>
          </a:prstGeom>
          <a:solidFill>
            <a:srgbClr val="002657"/>
          </a:solidFill>
          <a:ln w="635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OUTCOME MEASURES</a:t>
            </a:r>
            <a:endParaRPr lang="en-US" sz="6000" dirty="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23E6618-0428-5DAD-528C-FC98086F75F3}"/>
              </a:ext>
            </a:extLst>
          </p:cNvPr>
          <p:cNvSpPr/>
          <p:nvPr/>
        </p:nvSpPr>
        <p:spPr>
          <a:xfrm>
            <a:off x="958485" y="15721195"/>
            <a:ext cx="9262873" cy="5401049"/>
          </a:xfrm>
          <a:prstGeom prst="roundRect">
            <a:avLst/>
          </a:prstGeom>
          <a:solidFill>
            <a:schemeClr val="bg1"/>
          </a:solidFill>
          <a:ln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US" sz="3600" b="1" dirty="0">
                <a:solidFill>
                  <a:srgbClr val="002060"/>
                </a:solidFill>
                <a:latin typeface="Lato" panose="020F0502020204030203" pitchFamily="34" charset="0"/>
                <a:cs typeface="Segoe UI" panose="020B0502040204020203" pitchFamily="34" charset="0"/>
              </a:rPr>
              <a:t>Compare effectiveness of two evidence-based mobile health aids and the Florida Quitline</a:t>
            </a:r>
          </a:p>
          <a:p>
            <a:pPr marL="514350" indent="-514350">
              <a:buAutoNum type="arabicPeriod"/>
            </a:pPr>
            <a:r>
              <a:rPr lang="en-US" sz="3600" b="1" dirty="0">
                <a:solidFill>
                  <a:srgbClr val="002060"/>
                </a:solidFill>
                <a:latin typeface="Lato" panose="020F0502020204030203" pitchFamily="34" charset="0"/>
                <a:cs typeface="Segoe UI" panose="020B0502040204020203" pitchFamily="34" charset="0"/>
              </a:rPr>
              <a:t>Assess how and for whom the interventions help patients in achieving smoking abstinence </a:t>
            </a:r>
          </a:p>
          <a:p>
            <a:pPr marL="514350" indent="-514350">
              <a:buAutoNum type="arabicPeriod"/>
            </a:pPr>
            <a:r>
              <a:rPr lang="en-US" sz="3600" b="1" dirty="0">
                <a:solidFill>
                  <a:srgbClr val="002060"/>
                </a:solidFill>
                <a:latin typeface="Lato" panose="020F0502020204030203" pitchFamily="34" charset="0"/>
                <a:cs typeface="Segoe UI" panose="020B0502040204020203" pitchFamily="34" charset="0"/>
              </a:rPr>
              <a:t>Identify barriers and facilitators to implementing the intervention in clinical practice </a:t>
            </a:r>
            <a:endParaRPr lang="en-US" sz="3600" dirty="0">
              <a:solidFill>
                <a:srgbClr val="002060"/>
              </a:solidFill>
              <a:latin typeface="Lato" panose="020F050202020403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58" name="Diagram 57">
            <a:extLst>
              <a:ext uri="{FF2B5EF4-FFF2-40B4-BE49-F238E27FC236}">
                <a16:creationId xmlns:a16="http://schemas.microsoft.com/office/drawing/2014/main" id="{22D2BD35-9B2E-2D63-5A65-4AE47FEC7B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498838"/>
              </p:ext>
            </p:extLst>
          </p:nvPr>
        </p:nvGraphicFramePr>
        <p:xfrm>
          <a:off x="11628541" y="9792844"/>
          <a:ext cx="15053382" cy="9857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61" name="Picture 60">
            <a:extLst>
              <a:ext uri="{FF2B5EF4-FFF2-40B4-BE49-F238E27FC236}">
                <a16:creationId xmlns:a16="http://schemas.microsoft.com/office/drawing/2014/main" id="{D0BDA895-2C7A-7129-8522-CAA90C688BA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" t="1141" r="79015" b="2600"/>
          <a:stretch/>
        </p:blipFill>
        <p:spPr>
          <a:xfrm>
            <a:off x="11931392" y="20208458"/>
            <a:ext cx="5537230" cy="12061294"/>
          </a:xfrm>
          <a:prstGeom prst="rect">
            <a:avLst/>
          </a:prstGeom>
        </p:spPr>
      </p:pic>
      <p:sp>
        <p:nvSpPr>
          <p:cNvPr id="1032" name="silent presenter">
            <a:extLst>
              <a:ext uri="{FF2B5EF4-FFF2-40B4-BE49-F238E27FC236}">
                <a16:creationId xmlns:a16="http://schemas.microsoft.com/office/drawing/2014/main" id="{52F0D5FA-8CAA-0B67-3C37-3EB30EB9C2C7}"/>
              </a:ext>
            </a:extLst>
          </p:cNvPr>
          <p:cNvSpPr/>
          <p:nvPr/>
        </p:nvSpPr>
        <p:spPr>
          <a:xfrm>
            <a:off x="26983860" y="145085"/>
            <a:ext cx="14901673" cy="19505085"/>
          </a:xfrm>
          <a:prstGeom prst="rect">
            <a:avLst/>
          </a:prstGeom>
          <a:blipFill>
            <a:blip r:embed="rId20"/>
            <a:stretch>
              <a:fillRect l="297" t="-4808" r="297" b="-3211"/>
            </a:stretch>
          </a:blipFill>
          <a:ln w="127000">
            <a:solidFill>
              <a:srgbClr val="DB6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0" b="1" dirty="0">
                <a:latin typeface=""/>
                <a:ea typeface="Lato" panose="020F0502020204030203" pitchFamily="34" charset="0"/>
                <a:cs typeface="Lato" panose="020F0502020204030203" pitchFamily="34" charset="0"/>
              </a:rPr>
              <a:t>TOBACCO SMOKING IS THE LEADING CAUSE OF PREVENTABLE DISEASE, DISABILITY, &amp; DEATH </a:t>
            </a:r>
          </a:p>
        </p:txBody>
      </p:sp>
      <p:pic>
        <p:nvPicPr>
          <p:cNvPr id="1034" name="Picture 1033">
            <a:extLst>
              <a:ext uri="{FF2B5EF4-FFF2-40B4-BE49-F238E27FC236}">
                <a16:creationId xmlns:a16="http://schemas.microsoft.com/office/drawing/2014/main" id="{392440E8-D161-8CF0-F4D5-EA17F51E2788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2446" r="72884" b="1156"/>
          <a:stretch/>
        </p:blipFill>
        <p:spPr>
          <a:xfrm>
            <a:off x="20015560" y="20207548"/>
            <a:ext cx="5278617" cy="12061488"/>
          </a:xfrm>
          <a:prstGeom prst="rect">
            <a:avLst/>
          </a:prstGeom>
        </p:spPr>
      </p:pic>
      <p:pic>
        <p:nvPicPr>
          <p:cNvPr id="1037" name="Picture 1036">
            <a:extLst>
              <a:ext uri="{FF2B5EF4-FFF2-40B4-BE49-F238E27FC236}">
                <a16:creationId xmlns:a16="http://schemas.microsoft.com/office/drawing/2014/main" id="{3943BD84-E91E-F631-BAFB-A26E310830A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t="2656" r="58106" b="4097"/>
          <a:stretch/>
        </p:blipFill>
        <p:spPr>
          <a:xfrm>
            <a:off x="27755294" y="20208458"/>
            <a:ext cx="5278617" cy="12060936"/>
          </a:xfrm>
          <a:prstGeom prst="rect">
            <a:avLst/>
          </a:prstGeom>
        </p:spPr>
      </p:pic>
      <p:pic>
        <p:nvPicPr>
          <p:cNvPr id="1039" name="Picture 1038">
            <a:extLst>
              <a:ext uri="{FF2B5EF4-FFF2-40B4-BE49-F238E27FC236}">
                <a16:creationId xmlns:a16="http://schemas.microsoft.com/office/drawing/2014/main" id="{59118D3B-D8F4-4D32-FFA4-73503CA4A6E1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4" t="2950" r="7184" b="4376"/>
          <a:stretch/>
        </p:blipFill>
        <p:spPr>
          <a:xfrm>
            <a:off x="35555946" y="20208458"/>
            <a:ext cx="5267216" cy="12060936"/>
          </a:xfrm>
          <a:prstGeom prst="rect">
            <a:avLst/>
          </a:prstGeom>
        </p:spPr>
      </p:pic>
      <p:sp>
        <p:nvSpPr>
          <p:cNvPr id="1040" name="Right Arrow 1039">
            <a:extLst>
              <a:ext uri="{FF2B5EF4-FFF2-40B4-BE49-F238E27FC236}">
                <a16:creationId xmlns:a16="http://schemas.microsoft.com/office/drawing/2014/main" id="{B9CFA065-F8E7-F84B-BAF9-5DDF7419374C}"/>
              </a:ext>
            </a:extLst>
          </p:cNvPr>
          <p:cNvSpPr/>
          <p:nvPr/>
        </p:nvSpPr>
        <p:spPr>
          <a:xfrm>
            <a:off x="17484169" y="25095200"/>
            <a:ext cx="2506488" cy="10332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ight Arrow 1040">
            <a:extLst>
              <a:ext uri="{FF2B5EF4-FFF2-40B4-BE49-F238E27FC236}">
                <a16:creationId xmlns:a16="http://schemas.microsoft.com/office/drawing/2014/main" id="{BB668F00-7FFB-2374-EFDB-59AD28AD15BC}"/>
              </a:ext>
            </a:extLst>
          </p:cNvPr>
          <p:cNvSpPr/>
          <p:nvPr/>
        </p:nvSpPr>
        <p:spPr>
          <a:xfrm>
            <a:off x="25294177" y="25209229"/>
            <a:ext cx="3141751" cy="102906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Right Arrow 1041">
            <a:extLst>
              <a:ext uri="{FF2B5EF4-FFF2-40B4-BE49-F238E27FC236}">
                <a16:creationId xmlns:a16="http://schemas.microsoft.com/office/drawing/2014/main" id="{D8CE50CA-5FD3-F086-62CF-B1A5D94144A4}"/>
              </a:ext>
            </a:extLst>
          </p:cNvPr>
          <p:cNvSpPr/>
          <p:nvPr/>
        </p:nvSpPr>
        <p:spPr>
          <a:xfrm>
            <a:off x="25357048" y="29582071"/>
            <a:ext cx="11066552" cy="1029063"/>
          </a:xfrm>
          <a:prstGeom prst="rightArrow">
            <a:avLst/>
          </a:prstGeom>
          <a:solidFill>
            <a:srgbClr val="7F21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DECFB1-2A9C-D2F9-07CC-C37629C6A023}"/>
              </a:ext>
            </a:extLst>
          </p:cNvPr>
          <p:cNvSpPr txBox="1"/>
          <p:nvPr/>
        </p:nvSpPr>
        <p:spPr>
          <a:xfrm>
            <a:off x="1644719" y="31798124"/>
            <a:ext cx="7825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*primary outcome</a:t>
            </a:r>
          </a:p>
        </p:txBody>
      </p:sp>
    </p:spTree>
    <p:extLst>
      <p:ext uri="{BB962C8B-B14F-4D97-AF65-F5344CB8AC3E}">
        <p14:creationId xmlns:p14="http://schemas.microsoft.com/office/powerpoint/2010/main" val="333858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13219</TotalTime>
  <Words>385</Words>
  <Application>Microsoft Macintosh PowerPoint</Application>
  <PresentationFormat>Custom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Arial</vt:lpstr>
      <vt:lpstr>Lato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Cassie O'Hara</cp:lastModifiedBy>
  <cp:revision>140</cp:revision>
  <dcterms:created xsi:type="dcterms:W3CDTF">2019-07-02T13:39:34Z</dcterms:created>
  <dcterms:modified xsi:type="dcterms:W3CDTF">2024-02-22T22:03:40Z</dcterms:modified>
</cp:coreProperties>
</file>